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6" r:id="rId2"/>
    <p:sldId id="329" r:id="rId3"/>
    <p:sldId id="331" r:id="rId4"/>
    <p:sldId id="321" r:id="rId5"/>
    <p:sldId id="319" r:id="rId6"/>
    <p:sldId id="325" r:id="rId7"/>
    <p:sldId id="337" r:id="rId8"/>
    <p:sldId id="328" r:id="rId9"/>
    <p:sldId id="332" r:id="rId10"/>
    <p:sldId id="336" r:id="rId11"/>
    <p:sldId id="338" r:id="rId12"/>
    <p:sldId id="339" r:id="rId13"/>
    <p:sldId id="334" r:id="rId14"/>
    <p:sldId id="335" r:id="rId15"/>
    <p:sldId id="340" r:id="rId16"/>
    <p:sldId id="341" r:id="rId17"/>
    <p:sldId id="342" r:id="rId18"/>
    <p:sldId id="343" r:id="rId19"/>
    <p:sldId id="344" r:id="rId20"/>
    <p:sldId id="345" r:id="rId21"/>
    <p:sldId id="326" r:id="rId22"/>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9" autoAdjust="0"/>
    <p:restoredTop sz="87949" autoAdjust="0"/>
  </p:normalViewPr>
  <p:slideViewPr>
    <p:cSldViewPr snapToGrid="0">
      <p:cViewPr varScale="1">
        <p:scale>
          <a:sx n="39" d="100"/>
          <a:sy n="39" d="100"/>
        </p:scale>
        <p:origin x="86" y="76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507"/>
    </p:cViewPr>
  </p:sorterViewPr>
  <p:notesViewPr>
    <p:cSldViewPr snapToGrid="0">
      <p:cViewPr varScale="1">
        <p:scale>
          <a:sx n="94" d="100"/>
          <a:sy n="94" d="100"/>
        </p:scale>
        <p:origin x="1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58D47-052A-45D0-B702-2889E630276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2365F21-329F-4E77-A873-6D0D7A38F85B}">
      <dgm:prSet/>
      <dgm:spPr/>
      <dgm:t>
        <a:bodyPr/>
        <a:lstStyle/>
        <a:p>
          <a:pPr>
            <a:buSzPts val="1000"/>
            <a:buFont typeface="+mj-lt"/>
            <a:buAutoNum type="arabicPeriod"/>
          </a:pPr>
          <a:r>
            <a:rPr lang="en-US" u="sng" dirty="0"/>
            <a:t>Proposed Creation of Faculty Senate Committees</a:t>
          </a:r>
          <a:endParaRPr lang="en-US" dirty="0"/>
        </a:p>
      </dgm:t>
    </dgm:pt>
    <dgm:pt modelId="{B4E818A3-F42B-470E-9C26-AAE4533006FF}" type="parTrans" cxnId="{09B91047-7C69-4D4C-B1EF-6B578CBD7A46}">
      <dgm:prSet/>
      <dgm:spPr/>
      <dgm:t>
        <a:bodyPr/>
        <a:lstStyle/>
        <a:p>
          <a:endParaRPr lang="en-US"/>
        </a:p>
      </dgm:t>
    </dgm:pt>
    <dgm:pt modelId="{9BDEC3B6-0BA5-489E-9FDC-C5DFF36FA07F}" type="sibTrans" cxnId="{09B91047-7C69-4D4C-B1EF-6B578CBD7A46}">
      <dgm:prSet/>
      <dgm:spPr/>
      <dgm:t>
        <a:bodyPr/>
        <a:lstStyle/>
        <a:p>
          <a:endParaRPr lang="en-US"/>
        </a:p>
      </dgm:t>
    </dgm:pt>
    <dgm:pt modelId="{06EAFCFC-2BAE-469F-B1DA-99A2F10519EC}">
      <dgm:prSet/>
      <dgm:spPr/>
      <dgm:t>
        <a:bodyPr/>
        <a:lstStyle/>
        <a:p>
          <a:pPr>
            <a:buSzPts val="1000"/>
            <a:buFont typeface="+mj-lt"/>
            <a:buAutoNum type="arabicPeriod"/>
          </a:pPr>
          <a:r>
            <a:rPr lang="en-US" u="sng" dirty="0"/>
            <a:t>Curricular Proposals</a:t>
          </a:r>
          <a:endParaRPr lang="en-US" dirty="0"/>
        </a:p>
      </dgm:t>
    </dgm:pt>
    <dgm:pt modelId="{07A28F85-BFFB-4BD4-A00F-6F8F1AAE37C4}" type="parTrans" cxnId="{A29F5DA6-7128-4EF3-B123-6DC3D8037AF1}">
      <dgm:prSet/>
      <dgm:spPr/>
      <dgm:t>
        <a:bodyPr/>
        <a:lstStyle/>
        <a:p>
          <a:endParaRPr lang="en-US"/>
        </a:p>
      </dgm:t>
    </dgm:pt>
    <dgm:pt modelId="{BBB93C7B-603D-4609-BDE5-7415AD65FCA5}" type="sibTrans" cxnId="{A29F5DA6-7128-4EF3-B123-6DC3D8037AF1}">
      <dgm:prSet/>
      <dgm:spPr/>
      <dgm:t>
        <a:bodyPr/>
        <a:lstStyle/>
        <a:p>
          <a:endParaRPr lang="en-US"/>
        </a:p>
      </dgm:t>
    </dgm:pt>
    <dgm:pt modelId="{607C43B4-4F24-4721-B27C-F73A83ED8FE2}">
      <dgm:prSet/>
      <dgm:spPr/>
      <dgm:t>
        <a:bodyPr/>
        <a:lstStyle/>
        <a:p>
          <a:pPr>
            <a:buSzPts val="1000"/>
            <a:buFont typeface="+mj-lt"/>
            <a:buAutoNum type="arabicPeriod"/>
          </a:pPr>
          <a:r>
            <a:rPr lang="en-US" u="sng"/>
            <a:t>Consideration of Degree Candidates</a:t>
          </a:r>
          <a:r>
            <a:rPr lang="en-US"/>
            <a:t>  </a:t>
          </a:r>
        </a:p>
      </dgm:t>
    </dgm:pt>
    <dgm:pt modelId="{D98280F4-F8B5-4F51-A02D-037C8149C2AC}" type="parTrans" cxnId="{61AA40D6-D5B1-4FB9-82A3-6A4746E99F05}">
      <dgm:prSet/>
      <dgm:spPr/>
      <dgm:t>
        <a:bodyPr/>
        <a:lstStyle/>
        <a:p>
          <a:endParaRPr lang="en-US"/>
        </a:p>
      </dgm:t>
    </dgm:pt>
    <dgm:pt modelId="{CC57A907-270D-41C7-ABF1-50ED62AD53EE}" type="sibTrans" cxnId="{61AA40D6-D5B1-4FB9-82A3-6A4746E99F05}">
      <dgm:prSet/>
      <dgm:spPr/>
      <dgm:t>
        <a:bodyPr/>
        <a:lstStyle/>
        <a:p>
          <a:endParaRPr lang="en-US"/>
        </a:p>
      </dgm:t>
    </dgm:pt>
    <dgm:pt modelId="{3226DEE3-94A0-401C-A404-73C0EE715219}">
      <dgm:prSet/>
      <dgm:spPr/>
      <dgm:t>
        <a:bodyPr/>
        <a:lstStyle/>
        <a:p>
          <a:r>
            <a:rPr lang="en-US" dirty="0"/>
            <a:t>Public Safety – Meet Chief Anderson</a:t>
          </a:r>
        </a:p>
      </dgm:t>
    </dgm:pt>
    <dgm:pt modelId="{48FE5D58-76A3-4B19-9115-0060BE6A498A}" type="parTrans" cxnId="{F78E18D3-2603-439B-87E9-9CB7823BE765}">
      <dgm:prSet/>
      <dgm:spPr/>
      <dgm:t>
        <a:bodyPr/>
        <a:lstStyle/>
        <a:p>
          <a:endParaRPr lang="en-US"/>
        </a:p>
      </dgm:t>
    </dgm:pt>
    <dgm:pt modelId="{0B200B20-80D5-4F37-9464-ED07A96E11C6}" type="sibTrans" cxnId="{F78E18D3-2603-439B-87E9-9CB7823BE765}">
      <dgm:prSet/>
      <dgm:spPr/>
      <dgm:t>
        <a:bodyPr/>
        <a:lstStyle/>
        <a:p>
          <a:endParaRPr lang="en-US"/>
        </a:p>
      </dgm:t>
    </dgm:pt>
    <dgm:pt modelId="{3402902C-B5D7-451A-8DCF-71FD03362773}">
      <dgm:prSet/>
      <dgm:spPr/>
      <dgm:t>
        <a:bodyPr/>
        <a:lstStyle/>
        <a:p>
          <a:r>
            <a:rPr lang="en-US" dirty="0"/>
            <a:t>Provost’s Report</a:t>
          </a:r>
        </a:p>
      </dgm:t>
    </dgm:pt>
    <dgm:pt modelId="{5D725686-BC11-43FF-8139-E18900B30CFB}" type="parTrans" cxnId="{66977D51-2D85-4508-90DB-F65F435D4798}">
      <dgm:prSet/>
      <dgm:spPr/>
      <dgm:t>
        <a:bodyPr/>
        <a:lstStyle/>
        <a:p>
          <a:endParaRPr lang="en-US"/>
        </a:p>
      </dgm:t>
    </dgm:pt>
    <dgm:pt modelId="{82F43555-C50B-47A3-BB5B-61E6EC26902C}" type="sibTrans" cxnId="{66977D51-2D85-4508-90DB-F65F435D4798}">
      <dgm:prSet/>
      <dgm:spPr/>
      <dgm:t>
        <a:bodyPr/>
        <a:lstStyle/>
        <a:p>
          <a:endParaRPr lang="en-US"/>
        </a:p>
      </dgm:t>
    </dgm:pt>
    <dgm:pt modelId="{281809D6-E682-4999-BF88-E68C57F79B65}">
      <dgm:prSet/>
      <dgm:spPr/>
      <dgm:t>
        <a:bodyPr/>
        <a:lstStyle/>
        <a:p>
          <a:r>
            <a:rPr lang="en-US" dirty="0"/>
            <a:t>Ad Hoc Committee Recommendations for Presidential Search</a:t>
          </a:r>
        </a:p>
      </dgm:t>
    </dgm:pt>
    <dgm:pt modelId="{624C6E70-4FC5-4ED0-9147-C332E9F15BF5}" type="parTrans" cxnId="{D19240EF-7462-4743-8046-0BBC061F731D}">
      <dgm:prSet/>
      <dgm:spPr/>
      <dgm:t>
        <a:bodyPr/>
        <a:lstStyle/>
        <a:p>
          <a:endParaRPr lang="en-US"/>
        </a:p>
      </dgm:t>
    </dgm:pt>
    <dgm:pt modelId="{35CD2F2B-6016-4B9C-8379-61EC29089EDD}" type="sibTrans" cxnId="{D19240EF-7462-4743-8046-0BBC061F731D}">
      <dgm:prSet/>
      <dgm:spPr/>
      <dgm:t>
        <a:bodyPr/>
        <a:lstStyle/>
        <a:p>
          <a:endParaRPr lang="en-US"/>
        </a:p>
      </dgm:t>
    </dgm:pt>
    <dgm:pt modelId="{89E1891C-29DD-4C44-9E78-3776FA8EDBDC}">
      <dgm:prSet/>
      <dgm:spPr/>
      <dgm:t>
        <a:bodyPr/>
        <a:lstStyle/>
        <a:p>
          <a:r>
            <a:rPr lang="en-US" u="sng" dirty="0"/>
            <a:t>Student Learning Experience/</a:t>
          </a:r>
          <a:r>
            <a:rPr lang="en-US" u="sng" dirty="0" err="1"/>
            <a:t>eSET</a:t>
          </a:r>
          <a:r>
            <a:rPr lang="en-US" u="sng" dirty="0"/>
            <a:t> tool replacement</a:t>
          </a:r>
          <a:endParaRPr lang="en-US" dirty="0"/>
        </a:p>
      </dgm:t>
    </dgm:pt>
    <dgm:pt modelId="{AE950DF5-21D5-45D5-BAFC-D6C0D463C3C2}" type="parTrans" cxnId="{4D8AB44B-6C5F-42A8-84BD-1B3F43757BD1}">
      <dgm:prSet/>
      <dgm:spPr/>
      <dgm:t>
        <a:bodyPr/>
        <a:lstStyle/>
        <a:p>
          <a:endParaRPr lang="en-US"/>
        </a:p>
      </dgm:t>
    </dgm:pt>
    <dgm:pt modelId="{9B986DC8-3E94-407A-828B-B9AD828E47FB}" type="sibTrans" cxnId="{4D8AB44B-6C5F-42A8-84BD-1B3F43757BD1}">
      <dgm:prSet/>
      <dgm:spPr/>
      <dgm:t>
        <a:bodyPr/>
        <a:lstStyle/>
        <a:p>
          <a:endParaRPr lang="en-US"/>
        </a:p>
      </dgm:t>
    </dgm:pt>
    <dgm:pt modelId="{BB43A7CA-DE44-42D8-BEF3-39992C9CB517}">
      <dgm:prSet/>
      <dgm:spPr/>
      <dgm:t>
        <a:bodyPr/>
        <a:lstStyle/>
        <a:p>
          <a:pPr>
            <a:buSzPts val="1000"/>
            <a:buFont typeface="+mj-lt"/>
            <a:buAutoNum type="arabicPeriod"/>
          </a:pPr>
          <a:r>
            <a:rPr lang="en-US" dirty="0"/>
            <a:t>Professor of Teaching</a:t>
          </a:r>
        </a:p>
      </dgm:t>
    </dgm:pt>
    <dgm:pt modelId="{B653C927-DD5E-4004-BFA1-953CDA5AB816}" type="parTrans" cxnId="{D21E8E12-F87F-4099-A8FB-578210A8B764}">
      <dgm:prSet/>
      <dgm:spPr/>
      <dgm:t>
        <a:bodyPr/>
        <a:lstStyle/>
        <a:p>
          <a:endParaRPr lang="en-US"/>
        </a:p>
      </dgm:t>
    </dgm:pt>
    <dgm:pt modelId="{36C211F6-478D-4656-9061-14746238AFDF}" type="sibTrans" cxnId="{D21E8E12-F87F-4099-A8FB-578210A8B764}">
      <dgm:prSet/>
      <dgm:spPr/>
      <dgm:t>
        <a:bodyPr/>
        <a:lstStyle/>
        <a:p>
          <a:endParaRPr lang="en-US"/>
        </a:p>
      </dgm:t>
    </dgm:pt>
    <dgm:pt modelId="{2467221C-2C2E-411E-9BB9-8B3BC8332166}">
      <dgm:prSet/>
      <dgm:spPr/>
      <dgm:t>
        <a:bodyPr/>
        <a:lstStyle/>
        <a:p>
          <a:pPr>
            <a:buSzPts val="1000"/>
            <a:buFont typeface="+mj-lt"/>
            <a:buAutoNum type="arabicPeriod"/>
          </a:pPr>
          <a:r>
            <a:rPr lang="en-US" u="sng" dirty="0"/>
            <a:t>Standing Rules Revisions </a:t>
          </a:r>
          <a:endParaRPr lang="en-US" dirty="0"/>
        </a:p>
      </dgm:t>
    </dgm:pt>
    <dgm:pt modelId="{0B32920F-9256-4955-A604-6736AA2E26BB}" type="parTrans" cxnId="{1F2A682E-33BF-4759-B7F3-A1C5669DE804}">
      <dgm:prSet/>
      <dgm:spPr/>
      <dgm:t>
        <a:bodyPr/>
        <a:lstStyle/>
        <a:p>
          <a:endParaRPr lang="en-US"/>
        </a:p>
      </dgm:t>
    </dgm:pt>
    <dgm:pt modelId="{AA81C03D-6B92-4001-9991-3B39E130D809}" type="sibTrans" cxnId="{1F2A682E-33BF-4759-B7F3-A1C5669DE804}">
      <dgm:prSet/>
      <dgm:spPr/>
      <dgm:t>
        <a:bodyPr/>
        <a:lstStyle/>
        <a:p>
          <a:endParaRPr lang="en-US"/>
        </a:p>
      </dgm:t>
    </dgm:pt>
    <dgm:pt modelId="{910F18EB-C971-4C25-A5AA-FFC9E902518C}">
      <dgm:prSet/>
      <dgm:spPr/>
      <dgm:t>
        <a:bodyPr/>
        <a:lstStyle/>
        <a:p>
          <a:r>
            <a:rPr lang="en-US" dirty="0"/>
            <a:t>Pulse Survey 6.0 results</a:t>
          </a:r>
        </a:p>
      </dgm:t>
    </dgm:pt>
    <dgm:pt modelId="{22976834-6B8E-469C-A2BC-092B752D4E16}" type="parTrans" cxnId="{CCCB0DE2-6A7B-43E1-A639-3B317C5D75DB}">
      <dgm:prSet/>
      <dgm:spPr/>
      <dgm:t>
        <a:bodyPr/>
        <a:lstStyle/>
        <a:p>
          <a:endParaRPr lang="en-US"/>
        </a:p>
      </dgm:t>
    </dgm:pt>
    <dgm:pt modelId="{7A72C2D8-18CC-4E5F-A93E-371B59535CE2}" type="sibTrans" cxnId="{CCCB0DE2-6A7B-43E1-A639-3B317C5D75DB}">
      <dgm:prSet/>
      <dgm:spPr/>
      <dgm:t>
        <a:bodyPr/>
        <a:lstStyle/>
        <a:p>
          <a:endParaRPr lang="en-US"/>
        </a:p>
      </dgm:t>
    </dgm:pt>
    <dgm:pt modelId="{FDBB6372-8773-4ABF-A8BA-459E630A481E}" type="pres">
      <dgm:prSet presAssocID="{9B758D47-052A-45D0-B702-2889E630276A}" presName="linear" presStyleCnt="0">
        <dgm:presLayoutVars>
          <dgm:animLvl val="lvl"/>
          <dgm:resizeHandles val="exact"/>
        </dgm:presLayoutVars>
      </dgm:prSet>
      <dgm:spPr/>
      <dgm:t>
        <a:bodyPr/>
        <a:lstStyle/>
        <a:p>
          <a:endParaRPr lang="en-US"/>
        </a:p>
      </dgm:t>
    </dgm:pt>
    <dgm:pt modelId="{D1B548EF-29A1-4489-BE7C-1938671C406A}" type="pres">
      <dgm:prSet presAssocID="{607C43B4-4F24-4721-B27C-F73A83ED8FE2}" presName="parentText" presStyleLbl="node1" presStyleIdx="0" presStyleCnt="10">
        <dgm:presLayoutVars>
          <dgm:chMax val="0"/>
          <dgm:bulletEnabled val="1"/>
        </dgm:presLayoutVars>
      </dgm:prSet>
      <dgm:spPr/>
      <dgm:t>
        <a:bodyPr/>
        <a:lstStyle/>
        <a:p>
          <a:endParaRPr lang="en-US"/>
        </a:p>
      </dgm:t>
    </dgm:pt>
    <dgm:pt modelId="{39BC4045-E0C4-4D03-BEEC-D6B0D5FF1297}" type="pres">
      <dgm:prSet presAssocID="{CC57A907-270D-41C7-ABF1-50ED62AD53EE}" presName="spacer" presStyleCnt="0"/>
      <dgm:spPr/>
    </dgm:pt>
    <dgm:pt modelId="{9CD9849F-2EF3-4642-963F-7AD6C34A36D3}" type="pres">
      <dgm:prSet presAssocID="{06EAFCFC-2BAE-469F-B1DA-99A2F10519EC}" presName="parentText" presStyleLbl="node1" presStyleIdx="1" presStyleCnt="10">
        <dgm:presLayoutVars>
          <dgm:chMax val="0"/>
          <dgm:bulletEnabled val="1"/>
        </dgm:presLayoutVars>
      </dgm:prSet>
      <dgm:spPr/>
      <dgm:t>
        <a:bodyPr/>
        <a:lstStyle/>
        <a:p>
          <a:endParaRPr lang="en-US"/>
        </a:p>
      </dgm:t>
    </dgm:pt>
    <dgm:pt modelId="{78A80C38-EA67-4642-82D0-4C2ECD1F875B}" type="pres">
      <dgm:prSet presAssocID="{BBB93C7B-603D-4609-BDE5-7415AD65FCA5}" presName="spacer" presStyleCnt="0"/>
      <dgm:spPr/>
    </dgm:pt>
    <dgm:pt modelId="{7C216931-0099-49AB-996C-207EC47938FB}" type="pres">
      <dgm:prSet presAssocID="{2467221C-2C2E-411E-9BB9-8B3BC8332166}" presName="parentText" presStyleLbl="node1" presStyleIdx="2" presStyleCnt="10">
        <dgm:presLayoutVars>
          <dgm:chMax val="0"/>
          <dgm:bulletEnabled val="1"/>
        </dgm:presLayoutVars>
      </dgm:prSet>
      <dgm:spPr/>
      <dgm:t>
        <a:bodyPr/>
        <a:lstStyle/>
        <a:p>
          <a:endParaRPr lang="en-US"/>
        </a:p>
      </dgm:t>
    </dgm:pt>
    <dgm:pt modelId="{1837980D-4013-409B-8AA6-C4CC0C71081C}" type="pres">
      <dgm:prSet presAssocID="{AA81C03D-6B92-4001-9991-3B39E130D809}" presName="spacer" presStyleCnt="0"/>
      <dgm:spPr/>
    </dgm:pt>
    <dgm:pt modelId="{1BFDD084-5584-45B1-B0FE-3AA9F54BBD12}" type="pres">
      <dgm:prSet presAssocID="{A2365F21-329F-4E77-A873-6D0D7A38F85B}" presName="parentText" presStyleLbl="node1" presStyleIdx="3" presStyleCnt="10">
        <dgm:presLayoutVars>
          <dgm:chMax val="0"/>
          <dgm:bulletEnabled val="1"/>
        </dgm:presLayoutVars>
      </dgm:prSet>
      <dgm:spPr/>
      <dgm:t>
        <a:bodyPr/>
        <a:lstStyle/>
        <a:p>
          <a:endParaRPr lang="en-US"/>
        </a:p>
      </dgm:t>
    </dgm:pt>
    <dgm:pt modelId="{49AAD7CE-C6B0-4E1F-9662-80675D9A78D9}" type="pres">
      <dgm:prSet presAssocID="{9BDEC3B6-0BA5-489E-9FDC-C5DFF36FA07F}" presName="spacer" presStyleCnt="0"/>
      <dgm:spPr/>
    </dgm:pt>
    <dgm:pt modelId="{06C50BE7-FD62-4075-8084-2627B2543FFF}" type="pres">
      <dgm:prSet presAssocID="{BB43A7CA-DE44-42D8-BEF3-39992C9CB517}" presName="parentText" presStyleLbl="node1" presStyleIdx="4" presStyleCnt="10">
        <dgm:presLayoutVars>
          <dgm:chMax val="0"/>
          <dgm:bulletEnabled val="1"/>
        </dgm:presLayoutVars>
      </dgm:prSet>
      <dgm:spPr/>
      <dgm:t>
        <a:bodyPr/>
        <a:lstStyle/>
        <a:p>
          <a:endParaRPr lang="en-US"/>
        </a:p>
      </dgm:t>
    </dgm:pt>
    <dgm:pt modelId="{4EB4F69C-5933-4914-9B3C-8952212B6A26}" type="pres">
      <dgm:prSet presAssocID="{36C211F6-478D-4656-9061-14746238AFDF}" presName="spacer" presStyleCnt="0"/>
      <dgm:spPr/>
    </dgm:pt>
    <dgm:pt modelId="{399CD7A5-0E55-4461-80E8-252D37103C94}" type="pres">
      <dgm:prSet presAssocID="{281809D6-E682-4999-BF88-E68C57F79B65}" presName="parentText" presStyleLbl="node1" presStyleIdx="5" presStyleCnt="10">
        <dgm:presLayoutVars>
          <dgm:chMax val="0"/>
          <dgm:bulletEnabled val="1"/>
        </dgm:presLayoutVars>
      </dgm:prSet>
      <dgm:spPr/>
      <dgm:t>
        <a:bodyPr/>
        <a:lstStyle/>
        <a:p>
          <a:endParaRPr lang="en-US"/>
        </a:p>
      </dgm:t>
    </dgm:pt>
    <dgm:pt modelId="{A67B92C8-51C9-43FF-86AB-43613550741F}" type="pres">
      <dgm:prSet presAssocID="{35CD2F2B-6016-4B9C-8379-61EC29089EDD}" presName="spacer" presStyleCnt="0"/>
      <dgm:spPr/>
    </dgm:pt>
    <dgm:pt modelId="{73889DBA-B3F7-4232-9A04-2BFD98F2C8E9}" type="pres">
      <dgm:prSet presAssocID="{89E1891C-29DD-4C44-9E78-3776FA8EDBDC}" presName="parentText" presStyleLbl="node1" presStyleIdx="6" presStyleCnt="10">
        <dgm:presLayoutVars>
          <dgm:chMax val="0"/>
          <dgm:bulletEnabled val="1"/>
        </dgm:presLayoutVars>
      </dgm:prSet>
      <dgm:spPr/>
      <dgm:t>
        <a:bodyPr/>
        <a:lstStyle/>
        <a:p>
          <a:endParaRPr lang="en-US"/>
        </a:p>
      </dgm:t>
    </dgm:pt>
    <dgm:pt modelId="{08DE0C9E-1EE8-4FB4-88F2-A68EDAFF95E5}" type="pres">
      <dgm:prSet presAssocID="{9B986DC8-3E94-407A-828B-B9AD828E47FB}" presName="spacer" presStyleCnt="0"/>
      <dgm:spPr/>
    </dgm:pt>
    <dgm:pt modelId="{885124B0-452F-4BC4-B34C-07E1CA233BA0}" type="pres">
      <dgm:prSet presAssocID="{910F18EB-C971-4C25-A5AA-FFC9E902518C}" presName="parentText" presStyleLbl="node1" presStyleIdx="7" presStyleCnt="10">
        <dgm:presLayoutVars>
          <dgm:chMax val="0"/>
          <dgm:bulletEnabled val="1"/>
        </dgm:presLayoutVars>
      </dgm:prSet>
      <dgm:spPr/>
      <dgm:t>
        <a:bodyPr/>
        <a:lstStyle/>
        <a:p>
          <a:endParaRPr lang="en-US"/>
        </a:p>
      </dgm:t>
    </dgm:pt>
    <dgm:pt modelId="{55AC1438-8E60-4A43-867A-AACBDF281104}" type="pres">
      <dgm:prSet presAssocID="{7A72C2D8-18CC-4E5F-A93E-371B59535CE2}" presName="spacer" presStyleCnt="0"/>
      <dgm:spPr/>
    </dgm:pt>
    <dgm:pt modelId="{0A062D4A-1363-484E-A54B-0D9EFCCD9802}" type="pres">
      <dgm:prSet presAssocID="{3226DEE3-94A0-401C-A404-73C0EE715219}" presName="parentText" presStyleLbl="node1" presStyleIdx="8" presStyleCnt="10" custScaleY="114314" custLinFactNeighborX="429" custLinFactNeighborY="-13424">
        <dgm:presLayoutVars>
          <dgm:chMax val="0"/>
          <dgm:bulletEnabled val="1"/>
        </dgm:presLayoutVars>
      </dgm:prSet>
      <dgm:spPr/>
      <dgm:t>
        <a:bodyPr/>
        <a:lstStyle/>
        <a:p>
          <a:endParaRPr lang="en-US"/>
        </a:p>
      </dgm:t>
    </dgm:pt>
    <dgm:pt modelId="{B0145B29-0F36-4AE2-910D-A01FF0A76D08}" type="pres">
      <dgm:prSet presAssocID="{0B200B20-80D5-4F37-9464-ED07A96E11C6}" presName="spacer" presStyleCnt="0"/>
      <dgm:spPr/>
    </dgm:pt>
    <dgm:pt modelId="{C27BCC4A-28D3-475C-A459-CF43FC61B6F9}" type="pres">
      <dgm:prSet presAssocID="{3402902C-B5D7-451A-8DCF-71FD03362773}" presName="parentText" presStyleLbl="node1" presStyleIdx="9" presStyleCnt="10">
        <dgm:presLayoutVars>
          <dgm:chMax val="0"/>
          <dgm:bulletEnabled val="1"/>
        </dgm:presLayoutVars>
      </dgm:prSet>
      <dgm:spPr/>
      <dgm:t>
        <a:bodyPr/>
        <a:lstStyle/>
        <a:p>
          <a:endParaRPr lang="en-US"/>
        </a:p>
      </dgm:t>
    </dgm:pt>
  </dgm:ptLst>
  <dgm:cxnLst>
    <dgm:cxn modelId="{593E2DA8-C147-4B30-BBBB-F75AE1F9EE8F}" type="presOf" srcId="{89E1891C-29DD-4C44-9E78-3776FA8EDBDC}" destId="{73889DBA-B3F7-4232-9A04-2BFD98F2C8E9}" srcOrd="0" destOrd="0" presId="urn:microsoft.com/office/officeart/2005/8/layout/vList2"/>
    <dgm:cxn modelId="{F78E18D3-2603-439B-87E9-9CB7823BE765}" srcId="{9B758D47-052A-45D0-B702-2889E630276A}" destId="{3226DEE3-94A0-401C-A404-73C0EE715219}" srcOrd="8" destOrd="0" parTransId="{48FE5D58-76A3-4B19-9115-0060BE6A498A}" sibTransId="{0B200B20-80D5-4F37-9464-ED07A96E11C6}"/>
    <dgm:cxn modelId="{908E0DE1-61AD-402E-B840-DFB76B637BE3}" type="presOf" srcId="{9B758D47-052A-45D0-B702-2889E630276A}" destId="{FDBB6372-8773-4ABF-A8BA-459E630A481E}" srcOrd="0" destOrd="0" presId="urn:microsoft.com/office/officeart/2005/8/layout/vList2"/>
    <dgm:cxn modelId="{66977D51-2D85-4508-90DB-F65F435D4798}" srcId="{9B758D47-052A-45D0-B702-2889E630276A}" destId="{3402902C-B5D7-451A-8DCF-71FD03362773}" srcOrd="9" destOrd="0" parTransId="{5D725686-BC11-43FF-8139-E18900B30CFB}" sibTransId="{82F43555-C50B-47A3-BB5B-61E6EC26902C}"/>
    <dgm:cxn modelId="{00CD8AC2-CEA1-4B60-BB74-A0A513EEBB4E}" type="presOf" srcId="{910F18EB-C971-4C25-A5AA-FFC9E902518C}" destId="{885124B0-452F-4BC4-B34C-07E1CA233BA0}" srcOrd="0" destOrd="0" presId="urn:microsoft.com/office/officeart/2005/8/layout/vList2"/>
    <dgm:cxn modelId="{A29F5DA6-7128-4EF3-B123-6DC3D8037AF1}" srcId="{9B758D47-052A-45D0-B702-2889E630276A}" destId="{06EAFCFC-2BAE-469F-B1DA-99A2F10519EC}" srcOrd="1" destOrd="0" parTransId="{07A28F85-BFFB-4BD4-A00F-6F8F1AAE37C4}" sibTransId="{BBB93C7B-603D-4609-BDE5-7415AD65FCA5}"/>
    <dgm:cxn modelId="{387C9C39-09E8-4B1B-A19C-BA61E7F71A8C}" type="presOf" srcId="{3402902C-B5D7-451A-8DCF-71FD03362773}" destId="{C27BCC4A-28D3-475C-A459-CF43FC61B6F9}" srcOrd="0" destOrd="0" presId="urn:microsoft.com/office/officeart/2005/8/layout/vList2"/>
    <dgm:cxn modelId="{B2D77F35-95F0-4210-B3AB-E8EF8EF1F6BE}" type="presOf" srcId="{281809D6-E682-4999-BF88-E68C57F79B65}" destId="{399CD7A5-0E55-4461-80E8-252D37103C94}" srcOrd="0" destOrd="0" presId="urn:microsoft.com/office/officeart/2005/8/layout/vList2"/>
    <dgm:cxn modelId="{D19240EF-7462-4743-8046-0BBC061F731D}" srcId="{9B758D47-052A-45D0-B702-2889E630276A}" destId="{281809D6-E682-4999-BF88-E68C57F79B65}" srcOrd="5" destOrd="0" parTransId="{624C6E70-4FC5-4ED0-9147-C332E9F15BF5}" sibTransId="{35CD2F2B-6016-4B9C-8379-61EC29089EDD}"/>
    <dgm:cxn modelId="{1F2A682E-33BF-4759-B7F3-A1C5669DE804}" srcId="{9B758D47-052A-45D0-B702-2889E630276A}" destId="{2467221C-2C2E-411E-9BB9-8B3BC8332166}" srcOrd="2" destOrd="0" parTransId="{0B32920F-9256-4955-A604-6736AA2E26BB}" sibTransId="{AA81C03D-6B92-4001-9991-3B39E130D809}"/>
    <dgm:cxn modelId="{09B91047-7C69-4D4C-B1EF-6B578CBD7A46}" srcId="{9B758D47-052A-45D0-B702-2889E630276A}" destId="{A2365F21-329F-4E77-A873-6D0D7A38F85B}" srcOrd="3" destOrd="0" parTransId="{B4E818A3-F42B-470E-9C26-AAE4533006FF}" sibTransId="{9BDEC3B6-0BA5-489E-9FDC-C5DFF36FA07F}"/>
    <dgm:cxn modelId="{12CCAAF6-EEB1-4B97-821D-26741F204D1B}" type="presOf" srcId="{06EAFCFC-2BAE-469F-B1DA-99A2F10519EC}" destId="{9CD9849F-2EF3-4642-963F-7AD6C34A36D3}" srcOrd="0" destOrd="0" presId="urn:microsoft.com/office/officeart/2005/8/layout/vList2"/>
    <dgm:cxn modelId="{58005D89-7294-46FC-A251-E5A51C72720A}" type="presOf" srcId="{A2365F21-329F-4E77-A873-6D0D7A38F85B}" destId="{1BFDD084-5584-45B1-B0FE-3AA9F54BBD12}" srcOrd="0" destOrd="0" presId="urn:microsoft.com/office/officeart/2005/8/layout/vList2"/>
    <dgm:cxn modelId="{D21E8E12-F87F-4099-A8FB-578210A8B764}" srcId="{9B758D47-052A-45D0-B702-2889E630276A}" destId="{BB43A7CA-DE44-42D8-BEF3-39992C9CB517}" srcOrd="4" destOrd="0" parTransId="{B653C927-DD5E-4004-BFA1-953CDA5AB816}" sibTransId="{36C211F6-478D-4656-9061-14746238AFDF}"/>
    <dgm:cxn modelId="{CCCB0DE2-6A7B-43E1-A639-3B317C5D75DB}" srcId="{9B758D47-052A-45D0-B702-2889E630276A}" destId="{910F18EB-C971-4C25-A5AA-FFC9E902518C}" srcOrd="7" destOrd="0" parTransId="{22976834-6B8E-469C-A2BC-092B752D4E16}" sibTransId="{7A72C2D8-18CC-4E5F-A93E-371B59535CE2}"/>
    <dgm:cxn modelId="{EA197333-40D5-4AEC-A65C-11699A2596B5}" type="presOf" srcId="{2467221C-2C2E-411E-9BB9-8B3BC8332166}" destId="{7C216931-0099-49AB-996C-207EC47938FB}" srcOrd="0" destOrd="0" presId="urn:microsoft.com/office/officeart/2005/8/layout/vList2"/>
    <dgm:cxn modelId="{7F61102C-3C92-4046-A73A-FFAAE71E2A6A}" type="presOf" srcId="{BB43A7CA-DE44-42D8-BEF3-39992C9CB517}" destId="{06C50BE7-FD62-4075-8084-2627B2543FFF}" srcOrd="0" destOrd="0" presId="urn:microsoft.com/office/officeart/2005/8/layout/vList2"/>
    <dgm:cxn modelId="{61AA40D6-D5B1-4FB9-82A3-6A4746E99F05}" srcId="{9B758D47-052A-45D0-B702-2889E630276A}" destId="{607C43B4-4F24-4721-B27C-F73A83ED8FE2}" srcOrd="0" destOrd="0" parTransId="{D98280F4-F8B5-4F51-A02D-037C8149C2AC}" sibTransId="{CC57A907-270D-41C7-ABF1-50ED62AD53EE}"/>
    <dgm:cxn modelId="{E51F5190-FB46-4502-8386-18189C23982C}" type="presOf" srcId="{607C43B4-4F24-4721-B27C-F73A83ED8FE2}" destId="{D1B548EF-29A1-4489-BE7C-1938671C406A}" srcOrd="0" destOrd="0" presId="urn:microsoft.com/office/officeart/2005/8/layout/vList2"/>
    <dgm:cxn modelId="{4D8AB44B-6C5F-42A8-84BD-1B3F43757BD1}" srcId="{9B758D47-052A-45D0-B702-2889E630276A}" destId="{89E1891C-29DD-4C44-9E78-3776FA8EDBDC}" srcOrd="6" destOrd="0" parTransId="{AE950DF5-21D5-45D5-BAFC-D6C0D463C3C2}" sibTransId="{9B986DC8-3E94-407A-828B-B9AD828E47FB}"/>
    <dgm:cxn modelId="{E452C8DA-6AEF-4352-81E5-ECDD566F071D}" type="presOf" srcId="{3226DEE3-94A0-401C-A404-73C0EE715219}" destId="{0A062D4A-1363-484E-A54B-0D9EFCCD9802}" srcOrd="0" destOrd="0" presId="urn:microsoft.com/office/officeart/2005/8/layout/vList2"/>
    <dgm:cxn modelId="{CA8B57A8-3FBA-4C6C-856B-A0FC95BB8C35}" type="presParOf" srcId="{FDBB6372-8773-4ABF-A8BA-459E630A481E}" destId="{D1B548EF-29A1-4489-BE7C-1938671C406A}" srcOrd="0" destOrd="0" presId="urn:microsoft.com/office/officeart/2005/8/layout/vList2"/>
    <dgm:cxn modelId="{AF4E8CD0-CBCD-412B-AF4A-03F4A2B539EF}" type="presParOf" srcId="{FDBB6372-8773-4ABF-A8BA-459E630A481E}" destId="{39BC4045-E0C4-4D03-BEEC-D6B0D5FF1297}" srcOrd="1" destOrd="0" presId="urn:microsoft.com/office/officeart/2005/8/layout/vList2"/>
    <dgm:cxn modelId="{2EC61AD6-BC4C-4BD3-8ECC-C86B47D91330}" type="presParOf" srcId="{FDBB6372-8773-4ABF-A8BA-459E630A481E}" destId="{9CD9849F-2EF3-4642-963F-7AD6C34A36D3}" srcOrd="2" destOrd="0" presId="urn:microsoft.com/office/officeart/2005/8/layout/vList2"/>
    <dgm:cxn modelId="{01FD90E2-FF3A-4E6C-A741-C36CF639A93A}" type="presParOf" srcId="{FDBB6372-8773-4ABF-A8BA-459E630A481E}" destId="{78A80C38-EA67-4642-82D0-4C2ECD1F875B}" srcOrd="3" destOrd="0" presId="urn:microsoft.com/office/officeart/2005/8/layout/vList2"/>
    <dgm:cxn modelId="{DA924F0C-53E2-4C43-BA1D-DB1ACBC004B9}" type="presParOf" srcId="{FDBB6372-8773-4ABF-A8BA-459E630A481E}" destId="{7C216931-0099-49AB-996C-207EC47938FB}" srcOrd="4" destOrd="0" presId="urn:microsoft.com/office/officeart/2005/8/layout/vList2"/>
    <dgm:cxn modelId="{D6BC3D14-F81F-452A-A4E8-20757CAC507D}" type="presParOf" srcId="{FDBB6372-8773-4ABF-A8BA-459E630A481E}" destId="{1837980D-4013-409B-8AA6-C4CC0C71081C}" srcOrd="5" destOrd="0" presId="urn:microsoft.com/office/officeart/2005/8/layout/vList2"/>
    <dgm:cxn modelId="{D253B671-5C4B-4291-B561-B4B19AECF313}" type="presParOf" srcId="{FDBB6372-8773-4ABF-A8BA-459E630A481E}" destId="{1BFDD084-5584-45B1-B0FE-3AA9F54BBD12}" srcOrd="6" destOrd="0" presId="urn:microsoft.com/office/officeart/2005/8/layout/vList2"/>
    <dgm:cxn modelId="{941F2491-5C7D-4DF7-B977-873A8E2D2C56}" type="presParOf" srcId="{FDBB6372-8773-4ABF-A8BA-459E630A481E}" destId="{49AAD7CE-C6B0-4E1F-9662-80675D9A78D9}" srcOrd="7" destOrd="0" presId="urn:microsoft.com/office/officeart/2005/8/layout/vList2"/>
    <dgm:cxn modelId="{88067201-D4AD-46A9-8805-76E93DB05596}" type="presParOf" srcId="{FDBB6372-8773-4ABF-A8BA-459E630A481E}" destId="{06C50BE7-FD62-4075-8084-2627B2543FFF}" srcOrd="8" destOrd="0" presId="urn:microsoft.com/office/officeart/2005/8/layout/vList2"/>
    <dgm:cxn modelId="{2244B052-85BB-4D42-9042-21ED825A4C6B}" type="presParOf" srcId="{FDBB6372-8773-4ABF-A8BA-459E630A481E}" destId="{4EB4F69C-5933-4914-9B3C-8952212B6A26}" srcOrd="9" destOrd="0" presId="urn:microsoft.com/office/officeart/2005/8/layout/vList2"/>
    <dgm:cxn modelId="{653BE43C-B09A-4FFA-8CE2-95D06AE995C2}" type="presParOf" srcId="{FDBB6372-8773-4ABF-A8BA-459E630A481E}" destId="{399CD7A5-0E55-4461-80E8-252D37103C94}" srcOrd="10" destOrd="0" presId="urn:microsoft.com/office/officeart/2005/8/layout/vList2"/>
    <dgm:cxn modelId="{9521155C-B69C-4DD8-BB28-BE7FF2F9A1BB}" type="presParOf" srcId="{FDBB6372-8773-4ABF-A8BA-459E630A481E}" destId="{A67B92C8-51C9-43FF-86AB-43613550741F}" srcOrd="11" destOrd="0" presId="urn:microsoft.com/office/officeart/2005/8/layout/vList2"/>
    <dgm:cxn modelId="{545F30B0-B146-4E4B-9A97-F55212081219}" type="presParOf" srcId="{FDBB6372-8773-4ABF-A8BA-459E630A481E}" destId="{73889DBA-B3F7-4232-9A04-2BFD98F2C8E9}" srcOrd="12" destOrd="0" presId="urn:microsoft.com/office/officeart/2005/8/layout/vList2"/>
    <dgm:cxn modelId="{B66A3F8E-4A52-4B88-9A87-BAB24CEEF383}" type="presParOf" srcId="{FDBB6372-8773-4ABF-A8BA-459E630A481E}" destId="{08DE0C9E-1EE8-4FB4-88F2-A68EDAFF95E5}" srcOrd="13" destOrd="0" presId="urn:microsoft.com/office/officeart/2005/8/layout/vList2"/>
    <dgm:cxn modelId="{863AFAF3-638F-4B5D-BDC3-B77FA455DC12}" type="presParOf" srcId="{FDBB6372-8773-4ABF-A8BA-459E630A481E}" destId="{885124B0-452F-4BC4-B34C-07E1CA233BA0}" srcOrd="14" destOrd="0" presId="urn:microsoft.com/office/officeart/2005/8/layout/vList2"/>
    <dgm:cxn modelId="{C2ED938F-D043-4DB5-98D6-73913F2FC11F}" type="presParOf" srcId="{FDBB6372-8773-4ABF-A8BA-459E630A481E}" destId="{55AC1438-8E60-4A43-867A-AACBDF281104}" srcOrd="15" destOrd="0" presId="urn:microsoft.com/office/officeart/2005/8/layout/vList2"/>
    <dgm:cxn modelId="{B6B18506-56A0-43A4-9B5E-21CDBDE73081}" type="presParOf" srcId="{FDBB6372-8773-4ABF-A8BA-459E630A481E}" destId="{0A062D4A-1363-484E-A54B-0D9EFCCD9802}" srcOrd="16" destOrd="0" presId="urn:microsoft.com/office/officeart/2005/8/layout/vList2"/>
    <dgm:cxn modelId="{E29E3E42-C9F3-4DFD-9B21-CC559C7DECBB}" type="presParOf" srcId="{FDBB6372-8773-4ABF-A8BA-459E630A481E}" destId="{B0145B29-0F36-4AE2-910D-A01FF0A76D08}" srcOrd="17" destOrd="0" presId="urn:microsoft.com/office/officeart/2005/8/layout/vList2"/>
    <dgm:cxn modelId="{BBFA4B29-D0C0-4EEB-8C49-9816CA1142EA}" type="presParOf" srcId="{FDBB6372-8773-4ABF-A8BA-459E630A481E}" destId="{C27BCC4A-28D3-475C-A459-CF43FC61B6F9}"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548EF-29A1-4489-BE7C-1938671C406A}">
      <dsp:nvSpPr>
        <dsp:cNvPr id="0" name=""/>
        <dsp:cNvSpPr/>
      </dsp:nvSpPr>
      <dsp:spPr>
        <a:xfrm>
          <a:off x="0" y="194913"/>
          <a:ext cx="6263640"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buSzPts val="1000"/>
            <a:buFont typeface="+mj-lt"/>
            <a:buAutoNum type="arabicPeriod"/>
          </a:pPr>
          <a:r>
            <a:rPr lang="en-US" sz="1900" u="sng" kern="1200"/>
            <a:t>Consideration of Degree Candidates</a:t>
          </a:r>
          <a:r>
            <a:rPr lang="en-US" sz="1900" kern="1200"/>
            <a:t>  </a:t>
          </a:r>
        </a:p>
      </dsp:txBody>
      <dsp:txXfrm>
        <a:off x="22246" y="217159"/>
        <a:ext cx="6219148" cy="411223"/>
      </dsp:txXfrm>
    </dsp:sp>
    <dsp:sp modelId="{9CD9849F-2EF3-4642-963F-7AD6C34A36D3}">
      <dsp:nvSpPr>
        <dsp:cNvPr id="0" name=""/>
        <dsp:cNvSpPr/>
      </dsp:nvSpPr>
      <dsp:spPr>
        <a:xfrm>
          <a:off x="0" y="705348"/>
          <a:ext cx="6263640" cy="455715"/>
        </a:xfrm>
        <a:prstGeom prst="round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buSzPts val="1000"/>
            <a:buFont typeface="+mj-lt"/>
            <a:buAutoNum type="arabicPeriod"/>
          </a:pPr>
          <a:r>
            <a:rPr lang="en-US" sz="1900" u="sng" kern="1200" dirty="0"/>
            <a:t>Curricular Proposals</a:t>
          </a:r>
          <a:endParaRPr lang="en-US" sz="1900" kern="1200" dirty="0"/>
        </a:p>
      </dsp:txBody>
      <dsp:txXfrm>
        <a:off x="22246" y="727594"/>
        <a:ext cx="6219148" cy="411223"/>
      </dsp:txXfrm>
    </dsp:sp>
    <dsp:sp modelId="{7C216931-0099-49AB-996C-207EC47938FB}">
      <dsp:nvSpPr>
        <dsp:cNvPr id="0" name=""/>
        <dsp:cNvSpPr/>
      </dsp:nvSpPr>
      <dsp:spPr>
        <a:xfrm>
          <a:off x="0" y="1215783"/>
          <a:ext cx="6263640" cy="455715"/>
        </a:xfrm>
        <a:prstGeom prst="round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buSzPts val="1000"/>
            <a:buFont typeface="+mj-lt"/>
            <a:buAutoNum type="arabicPeriod"/>
          </a:pPr>
          <a:r>
            <a:rPr lang="en-US" sz="1900" u="sng" kern="1200" dirty="0"/>
            <a:t>Standing Rules Revisions </a:t>
          </a:r>
          <a:endParaRPr lang="en-US" sz="1900" kern="1200" dirty="0"/>
        </a:p>
      </dsp:txBody>
      <dsp:txXfrm>
        <a:off x="22246" y="1238029"/>
        <a:ext cx="6219148" cy="411223"/>
      </dsp:txXfrm>
    </dsp:sp>
    <dsp:sp modelId="{1BFDD084-5584-45B1-B0FE-3AA9F54BBD12}">
      <dsp:nvSpPr>
        <dsp:cNvPr id="0" name=""/>
        <dsp:cNvSpPr/>
      </dsp:nvSpPr>
      <dsp:spPr>
        <a:xfrm>
          <a:off x="0" y="1726218"/>
          <a:ext cx="6263640" cy="45571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buSzPts val="1000"/>
            <a:buFont typeface="+mj-lt"/>
            <a:buAutoNum type="arabicPeriod"/>
          </a:pPr>
          <a:r>
            <a:rPr lang="en-US" sz="1900" u="sng" kern="1200" dirty="0"/>
            <a:t>Proposed Creation of Faculty Senate Committees</a:t>
          </a:r>
          <a:endParaRPr lang="en-US" sz="1900" kern="1200" dirty="0"/>
        </a:p>
      </dsp:txBody>
      <dsp:txXfrm>
        <a:off x="22246" y="1748464"/>
        <a:ext cx="6219148" cy="411223"/>
      </dsp:txXfrm>
    </dsp:sp>
    <dsp:sp modelId="{06C50BE7-FD62-4075-8084-2627B2543FFF}">
      <dsp:nvSpPr>
        <dsp:cNvPr id="0" name=""/>
        <dsp:cNvSpPr/>
      </dsp:nvSpPr>
      <dsp:spPr>
        <a:xfrm>
          <a:off x="0" y="2236653"/>
          <a:ext cx="6263640" cy="455715"/>
        </a:xfrm>
        <a:prstGeom prst="round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buSzPts val="1000"/>
            <a:buFont typeface="+mj-lt"/>
            <a:buAutoNum type="arabicPeriod"/>
          </a:pPr>
          <a:r>
            <a:rPr lang="en-US" sz="1900" kern="1200" dirty="0"/>
            <a:t>Professor of Teaching</a:t>
          </a:r>
        </a:p>
      </dsp:txBody>
      <dsp:txXfrm>
        <a:off x="22246" y="2258899"/>
        <a:ext cx="6219148" cy="411223"/>
      </dsp:txXfrm>
    </dsp:sp>
    <dsp:sp modelId="{399CD7A5-0E55-4461-80E8-252D37103C94}">
      <dsp:nvSpPr>
        <dsp:cNvPr id="0" name=""/>
        <dsp:cNvSpPr/>
      </dsp:nvSpPr>
      <dsp:spPr>
        <a:xfrm>
          <a:off x="0" y="2747088"/>
          <a:ext cx="6263640" cy="455715"/>
        </a:xfrm>
        <a:prstGeom prst="round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Ad Hoc Committee Recommendations for Presidential Search</a:t>
          </a:r>
        </a:p>
      </dsp:txBody>
      <dsp:txXfrm>
        <a:off x="22246" y="2769334"/>
        <a:ext cx="6219148" cy="411223"/>
      </dsp:txXfrm>
    </dsp:sp>
    <dsp:sp modelId="{73889DBA-B3F7-4232-9A04-2BFD98F2C8E9}">
      <dsp:nvSpPr>
        <dsp:cNvPr id="0" name=""/>
        <dsp:cNvSpPr/>
      </dsp:nvSpPr>
      <dsp:spPr>
        <a:xfrm>
          <a:off x="0" y="3257523"/>
          <a:ext cx="6263640" cy="45571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u="sng" kern="1200" dirty="0"/>
            <a:t>Student Learning Experience/</a:t>
          </a:r>
          <a:r>
            <a:rPr lang="en-US" sz="1900" u="sng" kern="1200" dirty="0" err="1"/>
            <a:t>eSET</a:t>
          </a:r>
          <a:r>
            <a:rPr lang="en-US" sz="1900" u="sng" kern="1200" dirty="0"/>
            <a:t> tool replacement</a:t>
          </a:r>
          <a:endParaRPr lang="en-US" sz="1900" kern="1200" dirty="0"/>
        </a:p>
      </dsp:txBody>
      <dsp:txXfrm>
        <a:off x="22246" y="3279769"/>
        <a:ext cx="6219148" cy="411223"/>
      </dsp:txXfrm>
    </dsp:sp>
    <dsp:sp modelId="{885124B0-452F-4BC4-B34C-07E1CA233BA0}">
      <dsp:nvSpPr>
        <dsp:cNvPr id="0" name=""/>
        <dsp:cNvSpPr/>
      </dsp:nvSpPr>
      <dsp:spPr>
        <a:xfrm>
          <a:off x="0" y="3767958"/>
          <a:ext cx="6263640" cy="455715"/>
        </a:xfrm>
        <a:prstGeom prst="round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Pulse Survey 6.0 results</a:t>
          </a:r>
        </a:p>
      </dsp:txBody>
      <dsp:txXfrm>
        <a:off x="22246" y="3790204"/>
        <a:ext cx="6219148" cy="411223"/>
      </dsp:txXfrm>
    </dsp:sp>
    <dsp:sp modelId="{0A062D4A-1363-484E-A54B-0D9EFCCD9802}">
      <dsp:nvSpPr>
        <dsp:cNvPr id="0" name=""/>
        <dsp:cNvSpPr/>
      </dsp:nvSpPr>
      <dsp:spPr>
        <a:xfrm>
          <a:off x="0" y="4271047"/>
          <a:ext cx="6263640" cy="520946"/>
        </a:xfrm>
        <a:prstGeom prst="round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Public Safety – Meet Chief Anderson</a:t>
          </a:r>
        </a:p>
      </dsp:txBody>
      <dsp:txXfrm>
        <a:off x="25430" y="4296477"/>
        <a:ext cx="6212780" cy="470086"/>
      </dsp:txXfrm>
    </dsp:sp>
    <dsp:sp modelId="{C27BCC4A-28D3-475C-A459-CF43FC61B6F9}">
      <dsp:nvSpPr>
        <dsp:cNvPr id="0" name=""/>
        <dsp:cNvSpPr/>
      </dsp:nvSpPr>
      <dsp:spPr>
        <a:xfrm>
          <a:off x="0" y="4854059"/>
          <a:ext cx="6263640" cy="4557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Provost’s Report</a:t>
          </a:r>
        </a:p>
      </dsp:txBody>
      <dsp:txXfrm>
        <a:off x="22246" y="4876305"/>
        <a:ext cx="6219148"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1665E-8E8E-CD46-BDAB-7B39B3612E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9AA0-DC88-6D40-8682-160ECDE1C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E12BC-EC0E-6446-A774-DE9589606F67}" type="datetimeFigureOut">
              <a:rPr lang="en-US" smtClean="0"/>
              <a:t>6/14/2021</a:t>
            </a:fld>
            <a:endParaRPr lang="en-US"/>
          </a:p>
        </p:txBody>
      </p:sp>
      <p:sp>
        <p:nvSpPr>
          <p:cNvPr id="4" name="Footer Placeholder 3">
            <a:extLst>
              <a:ext uri="{FF2B5EF4-FFF2-40B4-BE49-F238E27FC236}">
                <a16:creationId xmlns:a16="http://schemas.microsoft.com/office/drawing/2014/main" id="{E299A54F-F223-C047-8C29-75C2D0917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1C03E6-2154-F44D-8AD5-7CE26A0BF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B4A11-0E5F-3B47-AF47-0540598486C5}" type="slidenum">
              <a:rPr lang="en-US" smtClean="0"/>
              <a:t>‹#›</a:t>
            </a:fld>
            <a:endParaRPr lang="en-US"/>
          </a:p>
        </p:txBody>
      </p:sp>
    </p:spTree>
    <p:extLst>
      <p:ext uri="{BB962C8B-B14F-4D97-AF65-F5344CB8AC3E}">
        <p14:creationId xmlns:p14="http://schemas.microsoft.com/office/powerpoint/2010/main" val="228097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B66A8-84A3-4029-AEE0-ABE9D0522317}"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1FE3D-A77A-45B8-8A34-524A25992A1E}" type="slidenum">
              <a:rPr lang="en-US" smtClean="0"/>
              <a:t>‹#›</a:t>
            </a:fld>
            <a:endParaRPr lang="en-US"/>
          </a:p>
        </p:txBody>
      </p:sp>
    </p:spTree>
    <p:extLst>
      <p:ext uri="{BB962C8B-B14F-4D97-AF65-F5344CB8AC3E}">
        <p14:creationId xmlns:p14="http://schemas.microsoft.com/office/powerpoint/2010/main" val="36258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6</a:t>
            </a:fld>
            <a:endParaRPr lang="en-US"/>
          </a:p>
        </p:txBody>
      </p:sp>
    </p:spTree>
    <p:extLst>
      <p:ext uri="{BB962C8B-B14F-4D97-AF65-F5344CB8AC3E}">
        <p14:creationId xmlns:p14="http://schemas.microsoft.com/office/powerpoint/2010/main" val="3772710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327053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xmlns=""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20563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83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59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813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899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2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052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5804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67783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05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138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588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62720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7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880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4419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4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899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83494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85927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3484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122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4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737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527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3660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xmlns=""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0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xmlns=""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240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xmlns=""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60076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1311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9" r:id="rId5"/>
    <p:sldLayoutId id="2147483654" r:id="rId6"/>
    <p:sldLayoutId id="2147483657" r:id="rId7"/>
    <p:sldLayoutId id="2147483680" r:id="rId8"/>
    <p:sldLayoutId id="2147483656" r:id="rId9"/>
    <p:sldLayoutId id="214748368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1" y="1122363"/>
            <a:ext cx="6757357" cy="2387600"/>
          </a:xfrm>
        </p:spPr>
        <p:txBody>
          <a:bodyPr/>
          <a:lstStyle/>
          <a:p>
            <a:r>
              <a:rPr lang="en-US" dirty="0"/>
              <a:t>Faculty Senate Meeting</a:t>
            </a:r>
          </a:p>
        </p:txBody>
      </p:sp>
      <p:sp>
        <p:nvSpPr>
          <p:cNvPr id="3" name="Subtitle 2"/>
          <p:cNvSpPr>
            <a:spLocks noGrp="1"/>
          </p:cNvSpPr>
          <p:nvPr>
            <p:ph type="subTitle" idx="1"/>
          </p:nvPr>
        </p:nvSpPr>
        <p:spPr/>
        <p:txBody>
          <a:bodyPr>
            <a:normAutofit/>
          </a:bodyPr>
          <a:lstStyle/>
          <a:p>
            <a:r>
              <a:rPr lang="en-US" i="1" dirty="0"/>
              <a:t>Selina Heppell, FS President</a:t>
            </a:r>
          </a:p>
          <a:p>
            <a:r>
              <a:rPr lang="en-US" dirty="0"/>
              <a:t>June 2021</a:t>
            </a:r>
          </a:p>
        </p:txBody>
      </p:sp>
      <p:sp>
        <p:nvSpPr>
          <p:cNvPr id="4" name="TextBox 3">
            <a:extLst>
              <a:ext uri="{FF2B5EF4-FFF2-40B4-BE49-F238E27FC236}">
                <a16:creationId xmlns:a16="http://schemas.microsoft.com/office/drawing/2014/main" id="{438D9F53-AC1E-449D-8831-1D5ACE147E0B}"/>
              </a:ext>
            </a:extLst>
          </p:cNvPr>
          <p:cNvSpPr txBox="1"/>
          <p:nvPr/>
        </p:nvSpPr>
        <p:spPr>
          <a:xfrm>
            <a:off x="10040944" y="5900056"/>
            <a:ext cx="1988045" cy="369332"/>
          </a:xfrm>
          <a:prstGeom prst="rect">
            <a:avLst/>
          </a:prstGeom>
          <a:noFill/>
        </p:spPr>
        <p:txBody>
          <a:bodyPr wrap="none" rtlCol="0">
            <a:spAutoFit/>
          </a:bodyPr>
          <a:lstStyle/>
          <a:p>
            <a:r>
              <a:rPr lang="en-US" b="1" dirty="0">
                <a:latin typeface="Bookman Old Style" panose="02050604050505020204" pitchFamily="18" charset="0"/>
                <a:cs typeface="Aldhabi" panose="020B0604020202020204" pitchFamily="2" charset="-78"/>
              </a:rPr>
              <a:t>Faculty Senate</a:t>
            </a:r>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New Senate Committees</a:t>
            </a: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1008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noFill/>
        </p:spPr>
        <p:txBody>
          <a:bodyPr vert="horz" lIns="91440" tIns="45720" rIns="91440" bIns="45720" rtlCol="0" anchor="ctr">
            <a:normAutofit/>
          </a:bodyPr>
          <a:lstStyle/>
          <a:p>
            <a:pPr marR="0" lvl="0">
              <a:spcBef>
                <a:spcPts val="0"/>
              </a:spcBef>
              <a:spcAft>
                <a:spcPts val="0"/>
              </a:spcAft>
              <a:tabLst>
                <a:tab pos="1188720" algn="l"/>
                <a:tab pos="1554480" algn="l"/>
                <a:tab pos="1852930" algn="l"/>
                <a:tab pos="2103120" algn="l"/>
                <a:tab pos="3227705" algn="l"/>
                <a:tab pos="5212080" algn="l"/>
                <a:tab pos="5696585" algn="l"/>
              </a:tabLst>
            </a:pPr>
            <a:r>
              <a:rPr lang="en-US" sz="2600" dirty="0">
                <a:effectLst/>
                <a:latin typeface="Verdana" panose="020B0604030504040204" pitchFamily="34" charset="0"/>
                <a:ea typeface="Times New Roman" panose="02020603050405020304" pitchFamily="18" charset="0"/>
              </a:rPr>
              <a:t>		Carbon Commitment Committee </a:t>
            </a:r>
            <a:endParaRPr lang="en-US" sz="2600" dirty="0">
              <a:effectLst/>
              <a:latin typeface="Times New Roman" panose="02020603050405020304" pitchFamily="18" charset="0"/>
              <a:ea typeface="Times New Roman" panose="02020603050405020304" pitchFamily="18" charset="0"/>
            </a:endParaRPr>
          </a:p>
        </p:txBody>
      </p:sp>
      <p:sp>
        <p:nvSpPr>
          <p:cNvPr id="5" name="Text Placeholder 4">
            <a:extLst>
              <a:ext uri="{FF2B5EF4-FFF2-40B4-BE49-F238E27FC236}">
                <a16:creationId xmlns:a16="http://schemas.microsoft.com/office/drawing/2014/main" id="{75358A66-2037-42C5-8C54-F5008DFC84F3}"/>
              </a:ext>
            </a:extLst>
          </p:cNvPr>
          <p:cNvSpPr>
            <a:spLocks noGrp="1"/>
          </p:cNvSpPr>
          <p:nvPr>
            <p:ph type="body" sz="quarter" idx="13"/>
          </p:nvPr>
        </p:nvSpPr>
        <p:spPr>
          <a:xfrm>
            <a:off x="1192133" y="1789579"/>
            <a:ext cx="9370532" cy="1639421"/>
          </a:xfrm>
        </p:spPr>
        <p:txBody>
          <a:bodyPr>
            <a:normAutofit/>
          </a:bodyPr>
          <a:lstStyle/>
          <a:p>
            <a:r>
              <a:rPr lang="en-US" dirty="0"/>
              <a:t>Developed from work of ad hoc committee developed by Faculty President Jon Dorbolo </a:t>
            </a:r>
          </a:p>
          <a:p>
            <a:r>
              <a:rPr lang="en-US" dirty="0"/>
              <a:t>Keith Jayawickrama, Shelly Signs, Vickie Nunnemaker</a:t>
            </a:r>
          </a:p>
          <a:p>
            <a:endParaRPr lang="en-US" dirty="0"/>
          </a:p>
          <a:p>
            <a:pPr marL="0" indent="0">
              <a:buNone/>
            </a:pPr>
            <a:endParaRPr lang="en-US" dirty="0"/>
          </a:p>
        </p:txBody>
      </p:sp>
      <p:pic>
        <p:nvPicPr>
          <p:cNvPr id="6" name="Picture Placeholder 4">
            <a:extLst>
              <a:ext uri="{FF2B5EF4-FFF2-40B4-BE49-F238E27FC236}">
                <a16:creationId xmlns:a16="http://schemas.microsoft.com/office/drawing/2014/main" id="{E0C69022-54A0-43AD-AF7D-787CDA597221}"/>
              </a:ext>
            </a:extLst>
          </p:cNvPr>
          <p:cNvPicPr>
            <a:picLocks noGrp="1" noChangeAspect="1"/>
          </p:cNvPicPr>
          <p:nvPr>
            <p:ph type="pic" sz="quarter" idx="12"/>
          </p:nvPr>
        </p:nvPicPr>
        <p:blipFill>
          <a:blip r:embed="rId2"/>
          <a:srcRect l="8464" r="8464"/>
          <a:stretch>
            <a:fillRect/>
          </a:stretch>
        </p:blipFill>
        <p:spPr>
          <a:xfrm>
            <a:off x="10734675" y="1100138"/>
            <a:ext cx="503238" cy="504825"/>
          </a:xfrm>
          <a:prstGeom prst="rect">
            <a:avLst/>
          </a:prstGeom>
        </p:spPr>
      </p:pic>
    </p:spTree>
    <p:extLst>
      <p:ext uri="{BB962C8B-B14F-4D97-AF65-F5344CB8AC3E}">
        <p14:creationId xmlns:p14="http://schemas.microsoft.com/office/powerpoint/2010/main" val="3203157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AAE6F1-8997-4D05-9525-08BC24EA51A9}"/>
              </a:ext>
            </a:extLst>
          </p:cNvPr>
          <p:cNvSpPr>
            <a:spLocks noGrp="1"/>
          </p:cNvSpPr>
          <p:nvPr>
            <p:ph idx="1"/>
          </p:nvPr>
        </p:nvSpPr>
        <p:spPr>
          <a:xfrm>
            <a:off x="963248" y="954742"/>
            <a:ext cx="10876888" cy="5903258"/>
          </a:xfrm>
        </p:spPr>
        <p:txBody>
          <a:bodyPr>
            <a:normAutofit/>
          </a:bodyPr>
          <a:lstStyle/>
          <a:p>
            <a:pPr marL="0" indent="0" algn="ctr">
              <a:buNone/>
            </a:pPr>
            <a:r>
              <a:rPr lang="en-US" sz="2800" b="1" dirty="0"/>
              <a:t>Carbon Commitment Committee </a:t>
            </a:r>
          </a:p>
          <a:p>
            <a:pPr marL="0" indent="0">
              <a:buNone/>
            </a:pPr>
            <a:r>
              <a:rPr lang="en-US" sz="2200" dirty="0"/>
              <a:t>Proposed Standing Rules </a:t>
            </a:r>
          </a:p>
          <a:p>
            <a:pPr marL="0" indent="0">
              <a:buNone/>
            </a:pPr>
            <a:r>
              <a:rPr lang="en-US" sz="2000" dirty="0"/>
              <a:t>The Carbon Commitment Committee advocates for OSU to meet the goals of the Carbon Commitment signed by President Ed Ray in 2007 and promotes lasting changes to policies affecting OSU's carbon footprint. The Committee supports the OSU Sustainability Office in furthering the objectives of the Carbon Commitment; seeks to motivate faculty, staff and students to contribute to the carbon reduction mission; and helps develop recommendations for achieving carbon neutrality. The Committee’s main focus is on measurable, tangible reduction of OSU’s carbon emissions at its various locations throughout the State. </a:t>
            </a:r>
          </a:p>
          <a:p>
            <a:pPr marL="0" indent="0">
              <a:buNone/>
            </a:pPr>
            <a:r>
              <a:rPr lang="en-US" sz="2000" dirty="0"/>
              <a:t>Achieving the objectives set by the Carbon Commitment requires action and collaboration by all parts of Oregon State University. The Carbon Commitment Committee provides faculty leadership to support effective engagement by all faculty and their home units. </a:t>
            </a:r>
          </a:p>
          <a:p>
            <a:pPr marL="0" indent="0">
              <a:buNone/>
            </a:pPr>
            <a:r>
              <a:rPr lang="en-US" sz="2000" dirty="0"/>
              <a:t>The Committee shall consist of at least one (and up to two) voting member(s) from the following: each Faculty Senate apportionment unit, Division of Extension and Engagement and the Sustainability Office. Individuals may represent two units where their position fits in both units. Two students, one undergraduate and one graduate, shall also serve as voting members on the Committee. The Committee shall have a minimum of 10 members with the total voting membership not to exceed 25. An ex-officio, non-voting member may be from the OSU Foundation.</a:t>
            </a:r>
            <a:endParaRPr lang="en-US" sz="2200" dirty="0"/>
          </a:p>
        </p:txBody>
      </p:sp>
      <p:pic>
        <p:nvPicPr>
          <p:cNvPr id="3" name="Picture Placeholder 4">
            <a:extLst>
              <a:ext uri="{FF2B5EF4-FFF2-40B4-BE49-F238E27FC236}">
                <a16:creationId xmlns:a16="http://schemas.microsoft.com/office/drawing/2014/main" id="{8A416423-AF54-494B-ABDA-8215E01048F0}"/>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155777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noFill/>
        </p:spPr>
        <p:txBody>
          <a:bodyPr vert="horz" lIns="91440" tIns="45720" rIns="91440" bIns="45720" rtlCol="0" anchor="ctr">
            <a:normAutofit fontScale="90000"/>
          </a:bodyPr>
          <a:lstStyle/>
          <a:p>
            <a:pPr algn="ctr"/>
            <a:r>
              <a:rPr lang="en-US" sz="3600" kern="1200" dirty="0">
                <a:latin typeface="+mj-lt"/>
                <a:ea typeface="+mj-ea"/>
                <a:cs typeface="+mj-cs"/>
              </a:rPr>
              <a:t>Professional</a:t>
            </a:r>
            <a:r>
              <a:rPr lang="en-US" sz="3600" dirty="0">
                <a:latin typeface="+mj-lt"/>
                <a:ea typeface="+mj-ea"/>
                <a:cs typeface="+mj-cs"/>
              </a:rPr>
              <a:t> Faculty Interests Committee</a:t>
            </a:r>
            <a:endParaRPr lang="en-US" sz="3600" kern="1200" dirty="0">
              <a:latin typeface="+mj-lt"/>
              <a:ea typeface="+mj-ea"/>
              <a:cs typeface="+mj-cs"/>
            </a:endParaRPr>
          </a:p>
        </p:txBody>
      </p:sp>
      <p:sp>
        <p:nvSpPr>
          <p:cNvPr id="5" name="Text Placeholder 4">
            <a:extLst>
              <a:ext uri="{FF2B5EF4-FFF2-40B4-BE49-F238E27FC236}">
                <a16:creationId xmlns:a16="http://schemas.microsoft.com/office/drawing/2014/main" id="{75358A66-2037-42C5-8C54-F5008DFC84F3}"/>
              </a:ext>
            </a:extLst>
          </p:cNvPr>
          <p:cNvSpPr>
            <a:spLocks noGrp="1"/>
          </p:cNvSpPr>
          <p:nvPr>
            <p:ph type="body" sz="quarter" idx="13"/>
          </p:nvPr>
        </p:nvSpPr>
        <p:spPr>
          <a:xfrm>
            <a:off x="1192133" y="1789579"/>
            <a:ext cx="9370532" cy="1639421"/>
          </a:xfrm>
        </p:spPr>
        <p:txBody>
          <a:bodyPr>
            <a:normAutofit lnSpcReduction="10000"/>
          </a:bodyPr>
          <a:lstStyle/>
          <a:p>
            <a:r>
              <a:rPr lang="en-US" dirty="0"/>
              <a:t>Developed from work of ad hoc committees in 2020 and 2021 and long-time need to have Senate input on professional faculty advancement, affairs and interests</a:t>
            </a:r>
          </a:p>
          <a:p>
            <a:r>
              <a:rPr lang="en-US" dirty="0"/>
              <a:t>After much discussion, Professional Faculty Interests was chosen as most descriptive and comprehensive title for the committee</a:t>
            </a:r>
          </a:p>
          <a:p>
            <a:r>
              <a:rPr lang="en-US" dirty="0"/>
              <a:t>Vicki Ebbeck, Justin Fleming, Jeff Malone, Vickie </a:t>
            </a:r>
            <a:r>
              <a:rPr lang="en-US" dirty="0" err="1"/>
              <a:t>Nunnemaker</a:t>
            </a:r>
            <a:r>
              <a:rPr lang="en-US" dirty="0"/>
              <a:t>, Heather Horn</a:t>
            </a:r>
          </a:p>
          <a:p>
            <a:endParaRPr lang="en-US" dirty="0"/>
          </a:p>
          <a:p>
            <a:pPr marL="0" indent="0">
              <a:buNone/>
            </a:pPr>
            <a:endParaRPr lang="en-US" dirty="0"/>
          </a:p>
        </p:txBody>
      </p:sp>
      <p:pic>
        <p:nvPicPr>
          <p:cNvPr id="6" name="Picture Placeholder 4">
            <a:extLst>
              <a:ext uri="{FF2B5EF4-FFF2-40B4-BE49-F238E27FC236}">
                <a16:creationId xmlns:a16="http://schemas.microsoft.com/office/drawing/2014/main" id="{E0C69022-54A0-43AD-AF7D-787CDA597221}"/>
              </a:ext>
            </a:extLst>
          </p:cNvPr>
          <p:cNvPicPr>
            <a:picLocks noGrp="1" noChangeAspect="1"/>
          </p:cNvPicPr>
          <p:nvPr>
            <p:ph type="pic" sz="quarter" idx="12"/>
          </p:nvPr>
        </p:nvPicPr>
        <p:blipFill>
          <a:blip r:embed="rId2"/>
          <a:srcRect l="8464" r="8464"/>
          <a:stretch>
            <a:fillRect/>
          </a:stretch>
        </p:blipFill>
        <p:spPr>
          <a:xfrm>
            <a:off x="10734675" y="1100138"/>
            <a:ext cx="503238" cy="504825"/>
          </a:xfrm>
          <a:prstGeom prst="rect">
            <a:avLst/>
          </a:prstGeom>
        </p:spPr>
      </p:pic>
    </p:spTree>
    <p:extLst>
      <p:ext uri="{BB962C8B-B14F-4D97-AF65-F5344CB8AC3E}">
        <p14:creationId xmlns:p14="http://schemas.microsoft.com/office/powerpoint/2010/main" val="261951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AAE6F1-8997-4D05-9525-08BC24EA51A9}"/>
              </a:ext>
            </a:extLst>
          </p:cNvPr>
          <p:cNvSpPr>
            <a:spLocks noGrp="1"/>
          </p:cNvSpPr>
          <p:nvPr>
            <p:ph idx="1"/>
          </p:nvPr>
        </p:nvSpPr>
        <p:spPr>
          <a:xfrm>
            <a:off x="916183" y="1017896"/>
            <a:ext cx="10298663" cy="4804680"/>
          </a:xfrm>
        </p:spPr>
        <p:txBody>
          <a:bodyPr>
            <a:normAutofit/>
          </a:bodyPr>
          <a:lstStyle/>
          <a:p>
            <a:pPr marL="0" indent="0" algn="ctr">
              <a:buNone/>
            </a:pPr>
            <a:r>
              <a:rPr lang="en-US" sz="2200" b="1" dirty="0"/>
              <a:t>Professional Faculty Interests Committee </a:t>
            </a:r>
          </a:p>
          <a:p>
            <a:pPr marL="0" indent="0">
              <a:buNone/>
            </a:pPr>
            <a:r>
              <a:rPr lang="en-US" sz="2200" dirty="0"/>
              <a:t>Proposed Standing Rules </a:t>
            </a:r>
          </a:p>
          <a:p>
            <a:pPr marL="0" indent="0">
              <a:buNone/>
            </a:pPr>
            <a:r>
              <a:rPr lang="en-US" sz="2200" dirty="0"/>
              <a:t>The work of the Professional Faculty Interests Committee addresses the interests of professional faculty at OSU. Purview of this Committee includes receiving concerns, conducting data collection and analysis, exploring necessary changes and formulating and recommending potential initiatives. The committee makes recommendations to the OSU Faculty Senate and works collaboratively with campus partners, as well as other committees when appropriate. </a:t>
            </a:r>
          </a:p>
          <a:p>
            <a:pPr marL="0" indent="0">
              <a:buNone/>
            </a:pPr>
            <a:r>
              <a:rPr lang="en-US" sz="2200" dirty="0"/>
              <a:t>The Committee is composed of nine members representing the broad spectrum of professional faculty job families including a</a:t>
            </a:r>
            <a:r>
              <a:rPr lang="en-US" sz="2200" strike="sngStrike" dirty="0"/>
              <a:t>n off-campus </a:t>
            </a:r>
            <a:r>
              <a:rPr lang="en-US" sz="2200" dirty="0"/>
              <a:t>member each from Extension and OSU-Cascades. There shall be no more than two members from the same job family. Additionally, there shall be one ex-officio, non-voting member representing the Professional Faculty Leadership Association appointed annually by the Professional Faculty Leadership Association President.</a:t>
            </a:r>
          </a:p>
        </p:txBody>
      </p:sp>
      <p:pic>
        <p:nvPicPr>
          <p:cNvPr id="3" name="Picture Placeholder 4">
            <a:extLst>
              <a:ext uri="{FF2B5EF4-FFF2-40B4-BE49-F238E27FC236}">
                <a16:creationId xmlns:a16="http://schemas.microsoft.com/office/drawing/2014/main" id="{8A416423-AF54-494B-ABDA-8215E01048F0}"/>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222692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Professor of Teaching Task Force</a:t>
            </a: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86664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000" u="sng" dirty="0">
                <a:effectLst/>
                <a:latin typeface="Verdana" panose="020B0604030504040204" pitchFamily="34" charset="0"/>
                <a:ea typeface="Times New Roman" panose="02020603050405020304" pitchFamily="18" charset="0"/>
                <a:cs typeface="Times New Roman" panose="02020603050405020304" pitchFamily="18" charset="0"/>
              </a:rPr>
              <a:t>OSU Presidential Search Ad Hoc Committee Recommendations</a:t>
            </a:r>
            <a:r>
              <a:rPr lang="en-US" sz="30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en-US" sz="3000" kern="1200" dirty="0">
              <a:solidFill>
                <a:srgbClr val="080808"/>
              </a:solidFill>
              <a:latin typeface="+mj-lt"/>
              <a:ea typeface="+mj-ea"/>
              <a:cs typeface="+mj-cs"/>
            </a:endParaRP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427612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Student Learning Experience </a:t>
            </a: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384121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Pulse Survey 6.0 results</a:t>
            </a: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31602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Public Safety</a:t>
            </a: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198911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1D680F0-AC76-4EED-BE1D-235AA27E5B34}"/>
              </a:ext>
            </a:extLst>
          </p:cNvPr>
          <p:cNvSpPr>
            <a:spLocks noGrp="1"/>
          </p:cNvSpPr>
          <p:nvPr>
            <p:ph type="title"/>
          </p:nvPr>
        </p:nvSpPr>
        <p:spPr/>
        <p:txBody>
          <a:bodyPr/>
          <a:lstStyle/>
          <a:p>
            <a:r>
              <a:rPr lang="en-US" dirty="0"/>
              <a:t>Bandwidth</a:t>
            </a:r>
          </a:p>
        </p:txBody>
      </p:sp>
      <p:sp>
        <p:nvSpPr>
          <p:cNvPr id="2" name="Picture Placeholder 1">
            <a:extLst>
              <a:ext uri="{FF2B5EF4-FFF2-40B4-BE49-F238E27FC236}">
                <a16:creationId xmlns:a16="http://schemas.microsoft.com/office/drawing/2014/main" id="{F076BE35-6BA6-4A22-9C8C-4D8B1FA61026}"/>
              </a:ext>
            </a:extLst>
          </p:cNvPr>
          <p:cNvSpPr>
            <a:spLocks noGrp="1"/>
          </p:cNvSpPr>
          <p:nvPr>
            <p:ph type="pic" sz="quarter" idx="12"/>
          </p:nvPr>
        </p:nvSpPr>
        <p:spPr/>
      </p:sp>
    </p:spTree>
    <p:extLst>
      <p:ext uri="{BB962C8B-B14F-4D97-AF65-F5344CB8AC3E}">
        <p14:creationId xmlns:p14="http://schemas.microsoft.com/office/powerpoint/2010/main" val="177147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Provost’s Report</a:t>
            </a:r>
            <a:endParaRPr lang="en-US" sz="3600" kern="1200" dirty="0">
              <a:solidFill>
                <a:srgbClr val="080808"/>
              </a:solidFill>
              <a:latin typeface="+mj-lt"/>
              <a:ea typeface="+mj-ea"/>
              <a:cs typeface="+mj-cs"/>
            </a:endParaRPr>
          </a:p>
        </p:txBody>
      </p:sp>
      <p:pic>
        <p:nvPicPr>
          <p:cNvPr id="3" name="Picture Placeholder 4">
            <a:extLst>
              <a:ext uri="{FF2B5EF4-FFF2-40B4-BE49-F238E27FC236}">
                <a16:creationId xmlns:a16="http://schemas.microsoft.com/office/drawing/2014/main" id="{774AD99A-4283-4AD1-BD1B-C11D1B26CE3B}"/>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46568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0D12A-7733-45B9-B5E0-1B2CD1076DDF}"/>
              </a:ext>
            </a:extLst>
          </p:cNvPr>
          <p:cNvSpPr>
            <a:spLocks noGrp="1"/>
          </p:cNvSpPr>
          <p:nvPr>
            <p:ph idx="1"/>
          </p:nvPr>
        </p:nvSpPr>
        <p:spPr/>
        <p:txBody>
          <a:bodyPr>
            <a:normAutofit/>
          </a:bodyPr>
          <a:lstStyle/>
          <a:p>
            <a:r>
              <a:rPr lang="en-US" sz="3000" dirty="0"/>
              <a:t>I make a motion to engage faculty with expertise in fields of gender and sexuality in the creation and report outs of faculty pulse surveys moving forward. </a:t>
            </a:r>
          </a:p>
        </p:txBody>
      </p:sp>
    </p:spTree>
    <p:extLst>
      <p:ext uri="{BB962C8B-B14F-4D97-AF65-F5344CB8AC3E}">
        <p14:creationId xmlns:p14="http://schemas.microsoft.com/office/powerpoint/2010/main" val="219612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3D03-9023-4F57-8947-3491B9BE6B61}"/>
              </a:ext>
            </a:extLst>
          </p:cNvPr>
          <p:cNvSpPr>
            <a:spLocks noGrp="1"/>
          </p:cNvSpPr>
          <p:nvPr>
            <p:ph type="title"/>
          </p:nvPr>
        </p:nvSpPr>
        <p:spPr/>
        <p:txBody>
          <a:bodyPr>
            <a:normAutofit fontScale="90000"/>
          </a:bodyPr>
          <a:lstStyle/>
          <a:p>
            <a:r>
              <a:rPr lang="en-US" dirty="0"/>
              <a:t>COVID status updates    https://covid.oregonstate.edu/</a:t>
            </a:r>
            <a:br>
              <a:rPr lang="en-US" dirty="0"/>
            </a:br>
            <a:endParaRPr lang="en-US" dirty="0"/>
          </a:p>
        </p:txBody>
      </p:sp>
      <p:pic>
        <p:nvPicPr>
          <p:cNvPr id="7" name="Picture Placeholder 6">
            <a:extLst>
              <a:ext uri="{FF2B5EF4-FFF2-40B4-BE49-F238E27FC236}">
                <a16:creationId xmlns:a16="http://schemas.microsoft.com/office/drawing/2014/main" id="{352D10BF-7C78-43B4-BBF8-C1CD97C5F630}"/>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pic>
        <p:nvPicPr>
          <p:cNvPr id="11" name="Picture 10">
            <a:extLst>
              <a:ext uri="{FF2B5EF4-FFF2-40B4-BE49-F238E27FC236}">
                <a16:creationId xmlns:a16="http://schemas.microsoft.com/office/drawing/2014/main" id="{7AF71BA9-E99C-48B4-996E-24755D91F937}"/>
              </a:ext>
            </a:extLst>
          </p:cNvPr>
          <p:cNvPicPr>
            <a:picLocks noChangeAspect="1"/>
          </p:cNvPicPr>
          <p:nvPr/>
        </p:nvPicPr>
        <p:blipFill>
          <a:blip r:embed="rId3"/>
          <a:stretch>
            <a:fillRect/>
          </a:stretch>
        </p:blipFill>
        <p:spPr>
          <a:xfrm>
            <a:off x="3748526" y="1296521"/>
            <a:ext cx="8163014" cy="5442009"/>
          </a:xfrm>
          <a:prstGeom prst="rect">
            <a:avLst/>
          </a:prstGeom>
        </p:spPr>
      </p:pic>
    </p:spTree>
    <p:extLst>
      <p:ext uri="{BB962C8B-B14F-4D97-AF65-F5344CB8AC3E}">
        <p14:creationId xmlns:p14="http://schemas.microsoft.com/office/powerpoint/2010/main" val="3413154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5ACB9A-B0E5-4B85-B616-BAAFCBF066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72E88C85-0C12-45AB-AB38-7DD8508C1C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5" name="Rectangle 14">
              <a:extLst>
                <a:ext uri="{FF2B5EF4-FFF2-40B4-BE49-F238E27FC236}">
                  <a16:creationId xmlns:a16="http://schemas.microsoft.com/office/drawing/2014/main" id="{442F1C99-DC89-4C0E-9645-78ED266B87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rgbClr val="FFFFFF"/>
            </a:solidFill>
            <a:ln w="0">
              <a:noFill/>
              <a:prstDash val="solid"/>
              <a:round/>
              <a:headEnd/>
              <a:tailEnd/>
            </a:ln>
          </p:spPr>
          <p:txBody>
            <a:bodyPr rtlCol="0" anchor="ctr"/>
            <a:lstStyle/>
            <a:p>
              <a:pPr algn="ctr" defTabSz="457200"/>
              <a:endParaRPr lang="en-US">
                <a:solidFill>
                  <a:schemeClr val="tx1"/>
                </a:solidFill>
              </a:endParaRPr>
            </a:p>
          </p:txBody>
        </p:sp>
        <p:sp>
          <p:nvSpPr>
            <p:cNvPr id="16" name="Rectangle 15">
              <a:extLst>
                <a:ext uri="{FF2B5EF4-FFF2-40B4-BE49-F238E27FC236}">
                  <a16:creationId xmlns:a16="http://schemas.microsoft.com/office/drawing/2014/main" id="{49EB5FB3-6DE8-43D7-9A37-2E1189B12C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useBgFill="1">
        <p:nvSpPr>
          <p:cNvPr id="18" name="Freeform: Shape 17">
            <a:extLst>
              <a:ext uri="{FF2B5EF4-FFF2-40B4-BE49-F238E27FC236}">
                <a16:creationId xmlns:a16="http://schemas.microsoft.com/office/drawing/2014/main" id="{21CD0CBD-C727-43F9-BDFE-34D6D1A97D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551875"/>
          </a:xfrm>
          <a:custGeom>
            <a:avLst/>
            <a:gdLst>
              <a:gd name="connsiteX0" fmla="*/ 0 w 12191999"/>
              <a:gd name="connsiteY0" fmla="*/ 0 h 6551875"/>
              <a:gd name="connsiteX1" fmla="*/ 12191999 w 12191999"/>
              <a:gd name="connsiteY1" fmla="*/ 0 h 6551875"/>
              <a:gd name="connsiteX2" fmla="*/ 12191999 w 12191999"/>
              <a:gd name="connsiteY2" fmla="*/ 6181404 h 6551875"/>
              <a:gd name="connsiteX3" fmla="*/ 12190147 w 12191999"/>
              <a:gd name="connsiteY3" fmla="*/ 6181361 h 6551875"/>
              <a:gd name="connsiteX4" fmla="*/ 12129821 w 12191999"/>
              <a:gd name="connsiteY4" fmla="*/ 6173424 h 6551875"/>
              <a:gd name="connsiteX5" fmla="*/ 12077433 w 12191999"/>
              <a:gd name="connsiteY5" fmla="*/ 6162311 h 6551875"/>
              <a:gd name="connsiteX6" fmla="*/ 12031397 w 12191999"/>
              <a:gd name="connsiteY6" fmla="*/ 6148023 h 6551875"/>
              <a:gd name="connsiteX7" fmla="*/ 11990121 w 12191999"/>
              <a:gd name="connsiteY7" fmla="*/ 6132148 h 6551875"/>
              <a:gd name="connsiteX8" fmla="*/ 11953609 w 12191999"/>
              <a:gd name="connsiteY8" fmla="*/ 6113098 h 6551875"/>
              <a:gd name="connsiteX9" fmla="*/ 11915509 w 12191999"/>
              <a:gd name="connsiteY9" fmla="*/ 6094048 h 6551875"/>
              <a:gd name="connsiteX10" fmla="*/ 11877409 w 12191999"/>
              <a:gd name="connsiteY10" fmla="*/ 6074998 h 6551875"/>
              <a:gd name="connsiteX11" fmla="*/ 11840897 w 12191999"/>
              <a:gd name="connsiteY11" fmla="*/ 6059123 h 6551875"/>
              <a:gd name="connsiteX12" fmla="*/ 11799621 w 12191999"/>
              <a:gd name="connsiteY12" fmla="*/ 6043248 h 6551875"/>
              <a:gd name="connsiteX13" fmla="*/ 11753583 w 12191999"/>
              <a:gd name="connsiteY13" fmla="*/ 6027373 h 6551875"/>
              <a:gd name="connsiteX14" fmla="*/ 11701197 w 12191999"/>
              <a:gd name="connsiteY14" fmla="*/ 6016261 h 6551875"/>
              <a:gd name="connsiteX15" fmla="*/ 11640871 w 12191999"/>
              <a:gd name="connsiteY15" fmla="*/ 6009911 h 6551875"/>
              <a:gd name="connsiteX16" fmla="*/ 11572609 w 12191999"/>
              <a:gd name="connsiteY16" fmla="*/ 6006736 h 6551875"/>
              <a:gd name="connsiteX17" fmla="*/ 11504347 w 12191999"/>
              <a:gd name="connsiteY17" fmla="*/ 6009911 h 6551875"/>
              <a:gd name="connsiteX18" fmla="*/ 11444021 w 12191999"/>
              <a:gd name="connsiteY18" fmla="*/ 6016261 h 6551875"/>
              <a:gd name="connsiteX19" fmla="*/ 11391633 w 12191999"/>
              <a:gd name="connsiteY19" fmla="*/ 6027373 h 6551875"/>
              <a:gd name="connsiteX20" fmla="*/ 11345597 w 12191999"/>
              <a:gd name="connsiteY20" fmla="*/ 6043248 h 6551875"/>
              <a:gd name="connsiteX21" fmla="*/ 11304321 w 12191999"/>
              <a:gd name="connsiteY21" fmla="*/ 6059123 h 6551875"/>
              <a:gd name="connsiteX22" fmla="*/ 11267809 w 12191999"/>
              <a:gd name="connsiteY22" fmla="*/ 6074998 h 6551875"/>
              <a:gd name="connsiteX23" fmla="*/ 11229709 w 12191999"/>
              <a:gd name="connsiteY23" fmla="*/ 6094048 h 6551875"/>
              <a:gd name="connsiteX24" fmla="*/ 11191609 w 12191999"/>
              <a:gd name="connsiteY24" fmla="*/ 6113098 h 6551875"/>
              <a:gd name="connsiteX25" fmla="*/ 11155097 w 12191999"/>
              <a:gd name="connsiteY25" fmla="*/ 6132148 h 6551875"/>
              <a:gd name="connsiteX26" fmla="*/ 11113821 w 12191999"/>
              <a:gd name="connsiteY26" fmla="*/ 6148023 h 6551875"/>
              <a:gd name="connsiteX27" fmla="*/ 11067783 w 12191999"/>
              <a:gd name="connsiteY27" fmla="*/ 6162311 h 6551875"/>
              <a:gd name="connsiteX28" fmla="*/ 11015397 w 12191999"/>
              <a:gd name="connsiteY28" fmla="*/ 6173423 h 6551875"/>
              <a:gd name="connsiteX29" fmla="*/ 10955071 w 12191999"/>
              <a:gd name="connsiteY29" fmla="*/ 6181361 h 6551875"/>
              <a:gd name="connsiteX30" fmla="*/ 10886809 w 12191999"/>
              <a:gd name="connsiteY30" fmla="*/ 6182948 h 6551875"/>
              <a:gd name="connsiteX31" fmla="*/ 10818547 w 12191999"/>
              <a:gd name="connsiteY31" fmla="*/ 6181361 h 6551875"/>
              <a:gd name="connsiteX32" fmla="*/ 10758221 w 12191999"/>
              <a:gd name="connsiteY32" fmla="*/ 6173423 h 6551875"/>
              <a:gd name="connsiteX33" fmla="*/ 10705833 w 12191999"/>
              <a:gd name="connsiteY33" fmla="*/ 6162311 h 6551875"/>
              <a:gd name="connsiteX34" fmla="*/ 10659797 w 12191999"/>
              <a:gd name="connsiteY34" fmla="*/ 6148023 h 6551875"/>
              <a:gd name="connsiteX35" fmla="*/ 10618521 w 12191999"/>
              <a:gd name="connsiteY35" fmla="*/ 6132148 h 6551875"/>
              <a:gd name="connsiteX36" fmla="*/ 10582009 w 12191999"/>
              <a:gd name="connsiteY36" fmla="*/ 6113098 h 6551875"/>
              <a:gd name="connsiteX37" fmla="*/ 10543909 w 12191999"/>
              <a:gd name="connsiteY37" fmla="*/ 6094048 h 6551875"/>
              <a:gd name="connsiteX38" fmla="*/ 10505809 w 12191999"/>
              <a:gd name="connsiteY38" fmla="*/ 6074998 h 6551875"/>
              <a:gd name="connsiteX39" fmla="*/ 10469297 w 12191999"/>
              <a:gd name="connsiteY39" fmla="*/ 6059123 h 6551875"/>
              <a:gd name="connsiteX40" fmla="*/ 10428021 w 12191999"/>
              <a:gd name="connsiteY40" fmla="*/ 6043248 h 6551875"/>
              <a:gd name="connsiteX41" fmla="*/ 10381983 w 12191999"/>
              <a:gd name="connsiteY41" fmla="*/ 6027373 h 6551875"/>
              <a:gd name="connsiteX42" fmla="*/ 10329597 w 12191999"/>
              <a:gd name="connsiteY42" fmla="*/ 6016261 h 6551875"/>
              <a:gd name="connsiteX43" fmla="*/ 10269271 w 12191999"/>
              <a:gd name="connsiteY43" fmla="*/ 6009911 h 6551875"/>
              <a:gd name="connsiteX44" fmla="*/ 10201009 w 12191999"/>
              <a:gd name="connsiteY44" fmla="*/ 6006736 h 6551875"/>
              <a:gd name="connsiteX45" fmla="*/ 10132747 w 12191999"/>
              <a:gd name="connsiteY45" fmla="*/ 6009911 h 6551875"/>
              <a:gd name="connsiteX46" fmla="*/ 10072421 w 12191999"/>
              <a:gd name="connsiteY46" fmla="*/ 6016261 h 6551875"/>
              <a:gd name="connsiteX47" fmla="*/ 10020033 w 12191999"/>
              <a:gd name="connsiteY47" fmla="*/ 6027373 h 6551875"/>
              <a:gd name="connsiteX48" fmla="*/ 9973997 w 12191999"/>
              <a:gd name="connsiteY48" fmla="*/ 6043248 h 6551875"/>
              <a:gd name="connsiteX49" fmla="*/ 9932721 w 12191999"/>
              <a:gd name="connsiteY49" fmla="*/ 6059123 h 6551875"/>
              <a:gd name="connsiteX50" fmla="*/ 9896209 w 12191999"/>
              <a:gd name="connsiteY50" fmla="*/ 6074998 h 6551875"/>
              <a:gd name="connsiteX51" fmla="*/ 9820009 w 12191999"/>
              <a:gd name="connsiteY51" fmla="*/ 6113098 h 6551875"/>
              <a:gd name="connsiteX52" fmla="*/ 9783497 w 12191999"/>
              <a:gd name="connsiteY52" fmla="*/ 6132148 h 6551875"/>
              <a:gd name="connsiteX53" fmla="*/ 9742221 w 12191999"/>
              <a:gd name="connsiteY53" fmla="*/ 6148023 h 6551875"/>
              <a:gd name="connsiteX54" fmla="*/ 9696183 w 12191999"/>
              <a:gd name="connsiteY54" fmla="*/ 6162311 h 6551875"/>
              <a:gd name="connsiteX55" fmla="*/ 9643797 w 12191999"/>
              <a:gd name="connsiteY55" fmla="*/ 6173423 h 6551875"/>
              <a:gd name="connsiteX56" fmla="*/ 9583471 w 12191999"/>
              <a:gd name="connsiteY56" fmla="*/ 6181361 h 6551875"/>
              <a:gd name="connsiteX57" fmla="*/ 9515209 w 12191999"/>
              <a:gd name="connsiteY57" fmla="*/ 6182948 h 6551875"/>
              <a:gd name="connsiteX58" fmla="*/ 9446947 w 12191999"/>
              <a:gd name="connsiteY58" fmla="*/ 6181361 h 6551875"/>
              <a:gd name="connsiteX59" fmla="*/ 9386621 w 12191999"/>
              <a:gd name="connsiteY59" fmla="*/ 6173423 h 6551875"/>
              <a:gd name="connsiteX60" fmla="*/ 9334233 w 12191999"/>
              <a:gd name="connsiteY60" fmla="*/ 6162311 h 6551875"/>
              <a:gd name="connsiteX61" fmla="*/ 9288197 w 12191999"/>
              <a:gd name="connsiteY61" fmla="*/ 6148023 h 6551875"/>
              <a:gd name="connsiteX62" fmla="*/ 9246921 w 12191999"/>
              <a:gd name="connsiteY62" fmla="*/ 6132148 h 6551875"/>
              <a:gd name="connsiteX63" fmla="*/ 9210409 w 12191999"/>
              <a:gd name="connsiteY63" fmla="*/ 6113098 h 6551875"/>
              <a:gd name="connsiteX64" fmla="*/ 9172309 w 12191999"/>
              <a:gd name="connsiteY64" fmla="*/ 6094048 h 6551875"/>
              <a:gd name="connsiteX65" fmla="*/ 9134209 w 12191999"/>
              <a:gd name="connsiteY65" fmla="*/ 6074998 h 6551875"/>
              <a:gd name="connsiteX66" fmla="*/ 9097697 w 12191999"/>
              <a:gd name="connsiteY66" fmla="*/ 6059123 h 6551875"/>
              <a:gd name="connsiteX67" fmla="*/ 9056421 w 12191999"/>
              <a:gd name="connsiteY67" fmla="*/ 6043248 h 6551875"/>
              <a:gd name="connsiteX68" fmla="*/ 9010383 w 12191999"/>
              <a:gd name="connsiteY68" fmla="*/ 6027373 h 6551875"/>
              <a:gd name="connsiteX69" fmla="*/ 8957997 w 12191999"/>
              <a:gd name="connsiteY69" fmla="*/ 6016261 h 6551875"/>
              <a:gd name="connsiteX70" fmla="*/ 8897671 w 12191999"/>
              <a:gd name="connsiteY70" fmla="*/ 6009911 h 6551875"/>
              <a:gd name="connsiteX71" fmla="*/ 8827821 w 12191999"/>
              <a:gd name="connsiteY71" fmla="*/ 6006736 h 6551875"/>
              <a:gd name="connsiteX72" fmla="*/ 8761147 w 12191999"/>
              <a:gd name="connsiteY72" fmla="*/ 6009911 h 6551875"/>
              <a:gd name="connsiteX73" fmla="*/ 8700821 w 12191999"/>
              <a:gd name="connsiteY73" fmla="*/ 6016261 h 6551875"/>
              <a:gd name="connsiteX74" fmla="*/ 8648433 w 12191999"/>
              <a:gd name="connsiteY74" fmla="*/ 6027373 h 6551875"/>
              <a:gd name="connsiteX75" fmla="*/ 8602397 w 12191999"/>
              <a:gd name="connsiteY75" fmla="*/ 6043248 h 6551875"/>
              <a:gd name="connsiteX76" fmla="*/ 8561121 w 12191999"/>
              <a:gd name="connsiteY76" fmla="*/ 6059123 h 6551875"/>
              <a:gd name="connsiteX77" fmla="*/ 8524609 w 12191999"/>
              <a:gd name="connsiteY77" fmla="*/ 6074998 h 6551875"/>
              <a:gd name="connsiteX78" fmla="*/ 8486509 w 12191999"/>
              <a:gd name="connsiteY78" fmla="*/ 6094048 h 6551875"/>
              <a:gd name="connsiteX79" fmla="*/ 8448409 w 12191999"/>
              <a:gd name="connsiteY79" fmla="*/ 6113098 h 6551875"/>
              <a:gd name="connsiteX80" fmla="*/ 8411897 w 12191999"/>
              <a:gd name="connsiteY80" fmla="*/ 6132148 h 6551875"/>
              <a:gd name="connsiteX81" fmla="*/ 8370622 w 12191999"/>
              <a:gd name="connsiteY81" fmla="*/ 6148023 h 6551875"/>
              <a:gd name="connsiteX82" fmla="*/ 8324584 w 12191999"/>
              <a:gd name="connsiteY82" fmla="*/ 6162311 h 6551875"/>
              <a:gd name="connsiteX83" fmla="*/ 8272197 w 12191999"/>
              <a:gd name="connsiteY83" fmla="*/ 6173423 h 6551875"/>
              <a:gd name="connsiteX84" fmla="*/ 8211872 w 12191999"/>
              <a:gd name="connsiteY84" fmla="*/ 6181361 h 6551875"/>
              <a:gd name="connsiteX85" fmla="*/ 8143609 w 12191999"/>
              <a:gd name="connsiteY85" fmla="*/ 6182948 h 6551875"/>
              <a:gd name="connsiteX86" fmla="*/ 8075347 w 12191999"/>
              <a:gd name="connsiteY86" fmla="*/ 6181361 h 6551875"/>
              <a:gd name="connsiteX87" fmla="*/ 8015022 w 12191999"/>
              <a:gd name="connsiteY87" fmla="*/ 6173423 h 6551875"/>
              <a:gd name="connsiteX88" fmla="*/ 7962634 w 12191999"/>
              <a:gd name="connsiteY88" fmla="*/ 6162311 h 6551875"/>
              <a:gd name="connsiteX89" fmla="*/ 7916597 w 12191999"/>
              <a:gd name="connsiteY89" fmla="*/ 6148023 h 6551875"/>
              <a:gd name="connsiteX90" fmla="*/ 7875322 w 12191999"/>
              <a:gd name="connsiteY90" fmla="*/ 6132148 h 6551875"/>
              <a:gd name="connsiteX91" fmla="*/ 7838809 w 12191999"/>
              <a:gd name="connsiteY91" fmla="*/ 6113098 h 6551875"/>
              <a:gd name="connsiteX92" fmla="*/ 7800709 w 12191999"/>
              <a:gd name="connsiteY92" fmla="*/ 6094048 h 6551875"/>
              <a:gd name="connsiteX93" fmla="*/ 7762609 w 12191999"/>
              <a:gd name="connsiteY93" fmla="*/ 6074998 h 6551875"/>
              <a:gd name="connsiteX94" fmla="*/ 7726097 w 12191999"/>
              <a:gd name="connsiteY94" fmla="*/ 6059123 h 6551875"/>
              <a:gd name="connsiteX95" fmla="*/ 7684822 w 12191999"/>
              <a:gd name="connsiteY95" fmla="*/ 6043248 h 6551875"/>
              <a:gd name="connsiteX96" fmla="*/ 7638784 w 12191999"/>
              <a:gd name="connsiteY96" fmla="*/ 6027373 h 6551875"/>
              <a:gd name="connsiteX97" fmla="*/ 7586397 w 12191999"/>
              <a:gd name="connsiteY97" fmla="*/ 6016261 h 6551875"/>
              <a:gd name="connsiteX98" fmla="*/ 7526072 w 12191999"/>
              <a:gd name="connsiteY98" fmla="*/ 6009911 h 6551875"/>
              <a:gd name="connsiteX99" fmla="*/ 7457809 w 12191999"/>
              <a:gd name="connsiteY99" fmla="*/ 6006736 h 6551875"/>
              <a:gd name="connsiteX100" fmla="*/ 7389547 w 12191999"/>
              <a:gd name="connsiteY100" fmla="*/ 6009911 h 6551875"/>
              <a:gd name="connsiteX101" fmla="*/ 7329222 w 12191999"/>
              <a:gd name="connsiteY101" fmla="*/ 6016261 h 6551875"/>
              <a:gd name="connsiteX102" fmla="*/ 7276834 w 12191999"/>
              <a:gd name="connsiteY102" fmla="*/ 6027373 h 6551875"/>
              <a:gd name="connsiteX103" fmla="*/ 7230797 w 12191999"/>
              <a:gd name="connsiteY103" fmla="*/ 6043248 h 6551875"/>
              <a:gd name="connsiteX104" fmla="*/ 7189522 w 12191999"/>
              <a:gd name="connsiteY104" fmla="*/ 6059123 h 6551875"/>
              <a:gd name="connsiteX105" fmla="*/ 7153009 w 12191999"/>
              <a:gd name="connsiteY105" fmla="*/ 6074998 h 6551875"/>
              <a:gd name="connsiteX106" fmla="*/ 7114909 w 12191999"/>
              <a:gd name="connsiteY106" fmla="*/ 6094048 h 6551875"/>
              <a:gd name="connsiteX107" fmla="*/ 7076809 w 12191999"/>
              <a:gd name="connsiteY107" fmla="*/ 6113098 h 6551875"/>
              <a:gd name="connsiteX108" fmla="*/ 7040297 w 12191999"/>
              <a:gd name="connsiteY108" fmla="*/ 6132148 h 6551875"/>
              <a:gd name="connsiteX109" fmla="*/ 6999022 w 12191999"/>
              <a:gd name="connsiteY109" fmla="*/ 6148023 h 6551875"/>
              <a:gd name="connsiteX110" fmla="*/ 6952984 w 12191999"/>
              <a:gd name="connsiteY110" fmla="*/ 6162311 h 6551875"/>
              <a:gd name="connsiteX111" fmla="*/ 6900597 w 12191999"/>
              <a:gd name="connsiteY111" fmla="*/ 6173423 h 6551875"/>
              <a:gd name="connsiteX112" fmla="*/ 6840272 w 12191999"/>
              <a:gd name="connsiteY112" fmla="*/ 6181361 h 6551875"/>
              <a:gd name="connsiteX113" fmla="*/ 6781800 w 12191999"/>
              <a:gd name="connsiteY113" fmla="*/ 6182721 h 6551875"/>
              <a:gd name="connsiteX114" fmla="*/ 6723328 w 12191999"/>
              <a:gd name="connsiteY114" fmla="*/ 6181361 h 6551875"/>
              <a:gd name="connsiteX115" fmla="*/ 6663003 w 12191999"/>
              <a:gd name="connsiteY115" fmla="*/ 6173423 h 6551875"/>
              <a:gd name="connsiteX116" fmla="*/ 6610615 w 12191999"/>
              <a:gd name="connsiteY116" fmla="*/ 6162311 h 6551875"/>
              <a:gd name="connsiteX117" fmla="*/ 6564578 w 12191999"/>
              <a:gd name="connsiteY117" fmla="*/ 6148023 h 6551875"/>
              <a:gd name="connsiteX118" fmla="*/ 6523303 w 12191999"/>
              <a:gd name="connsiteY118" fmla="*/ 6132148 h 6551875"/>
              <a:gd name="connsiteX119" fmla="*/ 6486790 w 12191999"/>
              <a:gd name="connsiteY119" fmla="*/ 6113098 h 6551875"/>
              <a:gd name="connsiteX120" fmla="*/ 6448690 w 12191999"/>
              <a:gd name="connsiteY120" fmla="*/ 6094048 h 6551875"/>
              <a:gd name="connsiteX121" fmla="*/ 6410590 w 12191999"/>
              <a:gd name="connsiteY121" fmla="*/ 6074998 h 6551875"/>
              <a:gd name="connsiteX122" fmla="*/ 6374078 w 12191999"/>
              <a:gd name="connsiteY122" fmla="*/ 6059123 h 6551875"/>
              <a:gd name="connsiteX123" fmla="*/ 6332803 w 12191999"/>
              <a:gd name="connsiteY123" fmla="*/ 6043248 h 6551875"/>
              <a:gd name="connsiteX124" fmla="*/ 6286765 w 12191999"/>
              <a:gd name="connsiteY124" fmla="*/ 6027373 h 6551875"/>
              <a:gd name="connsiteX125" fmla="*/ 6234378 w 12191999"/>
              <a:gd name="connsiteY125" fmla="*/ 6016261 h 6551875"/>
              <a:gd name="connsiteX126" fmla="*/ 6174053 w 12191999"/>
              <a:gd name="connsiteY126" fmla="*/ 6009911 h 6551875"/>
              <a:gd name="connsiteX127" fmla="*/ 6105790 w 12191999"/>
              <a:gd name="connsiteY127" fmla="*/ 6006736 h 6551875"/>
              <a:gd name="connsiteX128" fmla="*/ 6096000 w 12191999"/>
              <a:gd name="connsiteY128" fmla="*/ 6007191 h 6551875"/>
              <a:gd name="connsiteX129" fmla="*/ 6086211 w 12191999"/>
              <a:gd name="connsiteY129" fmla="*/ 6006736 h 6551875"/>
              <a:gd name="connsiteX130" fmla="*/ 6017949 w 12191999"/>
              <a:gd name="connsiteY130" fmla="*/ 6009911 h 6551875"/>
              <a:gd name="connsiteX131" fmla="*/ 5957622 w 12191999"/>
              <a:gd name="connsiteY131" fmla="*/ 6016261 h 6551875"/>
              <a:gd name="connsiteX132" fmla="*/ 5905235 w 12191999"/>
              <a:gd name="connsiteY132" fmla="*/ 6027373 h 6551875"/>
              <a:gd name="connsiteX133" fmla="*/ 5859197 w 12191999"/>
              <a:gd name="connsiteY133" fmla="*/ 6043248 h 6551875"/>
              <a:gd name="connsiteX134" fmla="*/ 5817922 w 12191999"/>
              <a:gd name="connsiteY134" fmla="*/ 6059123 h 6551875"/>
              <a:gd name="connsiteX135" fmla="*/ 5781409 w 12191999"/>
              <a:gd name="connsiteY135" fmla="*/ 6074998 h 6551875"/>
              <a:gd name="connsiteX136" fmla="*/ 5743309 w 12191999"/>
              <a:gd name="connsiteY136" fmla="*/ 6094048 h 6551875"/>
              <a:gd name="connsiteX137" fmla="*/ 5705211 w 12191999"/>
              <a:gd name="connsiteY137" fmla="*/ 6113098 h 6551875"/>
              <a:gd name="connsiteX138" fmla="*/ 5668697 w 12191999"/>
              <a:gd name="connsiteY138" fmla="*/ 6132148 h 6551875"/>
              <a:gd name="connsiteX139" fmla="*/ 5627422 w 12191999"/>
              <a:gd name="connsiteY139" fmla="*/ 6148023 h 6551875"/>
              <a:gd name="connsiteX140" fmla="*/ 5581384 w 12191999"/>
              <a:gd name="connsiteY140" fmla="*/ 6162311 h 6551875"/>
              <a:gd name="connsiteX141" fmla="*/ 5528997 w 12191999"/>
              <a:gd name="connsiteY141" fmla="*/ 6173423 h 6551875"/>
              <a:gd name="connsiteX142" fmla="*/ 5468672 w 12191999"/>
              <a:gd name="connsiteY142" fmla="*/ 6181361 h 6551875"/>
              <a:gd name="connsiteX143" fmla="*/ 5410200 w 12191999"/>
              <a:gd name="connsiteY143" fmla="*/ 6182721 h 6551875"/>
              <a:gd name="connsiteX144" fmla="*/ 5351728 w 12191999"/>
              <a:gd name="connsiteY144" fmla="*/ 6181361 h 6551875"/>
              <a:gd name="connsiteX145" fmla="*/ 5291402 w 12191999"/>
              <a:gd name="connsiteY145" fmla="*/ 6173423 h 6551875"/>
              <a:gd name="connsiteX146" fmla="*/ 5239015 w 12191999"/>
              <a:gd name="connsiteY146" fmla="*/ 6162311 h 6551875"/>
              <a:gd name="connsiteX147" fmla="*/ 5192979 w 12191999"/>
              <a:gd name="connsiteY147" fmla="*/ 6148023 h 6551875"/>
              <a:gd name="connsiteX148" fmla="*/ 5151703 w 12191999"/>
              <a:gd name="connsiteY148" fmla="*/ 6132148 h 6551875"/>
              <a:gd name="connsiteX149" fmla="*/ 5115190 w 12191999"/>
              <a:gd name="connsiteY149" fmla="*/ 6113098 h 6551875"/>
              <a:gd name="connsiteX150" fmla="*/ 5077092 w 12191999"/>
              <a:gd name="connsiteY150" fmla="*/ 6094048 h 6551875"/>
              <a:gd name="connsiteX151" fmla="*/ 5038990 w 12191999"/>
              <a:gd name="connsiteY151" fmla="*/ 6074998 h 6551875"/>
              <a:gd name="connsiteX152" fmla="*/ 5002479 w 12191999"/>
              <a:gd name="connsiteY152" fmla="*/ 6059123 h 6551875"/>
              <a:gd name="connsiteX153" fmla="*/ 4961203 w 12191999"/>
              <a:gd name="connsiteY153" fmla="*/ 6043248 h 6551875"/>
              <a:gd name="connsiteX154" fmla="*/ 4915166 w 12191999"/>
              <a:gd name="connsiteY154" fmla="*/ 6027373 h 6551875"/>
              <a:gd name="connsiteX155" fmla="*/ 4862778 w 12191999"/>
              <a:gd name="connsiteY155" fmla="*/ 6016261 h 6551875"/>
              <a:gd name="connsiteX156" fmla="*/ 4802454 w 12191999"/>
              <a:gd name="connsiteY156" fmla="*/ 6009911 h 6551875"/>
              <a:gd name="connsiteX157" fmla="*/ 4734190 w 12191999"/>
              <a:gd name="connsiteY157" fmla="*/ 6006736 h 6551875"/>
              <a:gd name="connsiteX158" fmla="*/ 4665929 w 12191999"/>
              <a:gd name="connsiteY158" fmla="*/ 6009911 h 6551875"/>
              <a:gd name="connsiteX159" fmla="*/ 4605603 w 12191999"/>
              <a:gd name="connsiteY159" fmla="*/ 6016261 h 6551875"/>
              <a:gd name="connsiteX160" fmla="*/ 4553217 w 12191999"/>
              <a:gd name="connsiteY160" fmla="*/ 6027373 h 6551875"/>
              <a:gd name="connsiteX161" fmla="*/ 4507178 w 12191999"/>
              <a:gd name="connsiteY161" fmla="*/ 6043248 h 6551875"/>
              <a:gd name="connsiteX162" fmla="*/ 4465903 w 12191999"/>
              <a:gd name="connsiteY162" fmla="*/ 6059123 h 6551875"/>
              <a:gd name="connsiteX163" fmla="*/ 4429390 w 12191999"/>
              <a:gd name="connsiteY163" fmla="*/ 6074998 h 6551875"/>
              <a:gd name="connsiteX164" fmla="*/ 4353190 w 12191999"/>
              <a:gd name="connsiteY164" fmla="*/ 6113098 h 6551875"/>
              <a:gd name="connsiteX165" fmla="*/ 4316678 w 12191999"/>
              <a:gd name="connsiteY165" fmla="*/ 6132148 h 6551875"/>
              <a:gd name="connsiteX166" fmla="*/ 4275403 w 12191999"/>
              <a:gd name="connsiteY166" fmla="*/ 6148023 h 6551875"/>
              <a:gd name="connsiteX167" fmla="*/ 4229365 w 12191999"/>
              <a:gd name="connsiteY167" fmla="*/ 6162311 h 6551875"/>
              <a:gd name="connsiteX168" fmla="*/ 4176978 w 12191999"/>
              <a:gd name="connsiteY168" fmla="*/ 6173423 h 6551875"/>
              <a:gd name="connsiteX169" fmla="*/ 4116653 w 12191999"/>
              <a:gd name="connsiteY169" fmla="*/ 6181361 h 6551875"/>
              <a:gd name="connsiteX170" fmla="*/ 4048390 w 12191999"/>
              <a:gd name="connsiteY170" fmla="*/ 6182948 h 6551875"/>
              <a:gd name="connsiteX171" fmla="*/ 3980128 w 12191999"/>
              <a:gd name="connsiteY171" fmla="*/ 6181361 h 6551875"/>
              <a:gd name="connsiteX172" fmla="*/ 3919803 w 12191999"/>
              <a:gd name="connsiteY172" fmla="*/ 6173423 h 6551875"/>
              <a:gd name="connsiteX173" fmla="*/ 3867415 w 12191999"/>
              <a:gd name="connsiteY173" fmla="*/ 6162311 h 6551875"/>
              <a:gd name="connsiteX174" fmla="*/ 3821378 w 12191999"/>
              <a:gd name="connsiteY174" fmla="*/ 6148023 h 6551875"/>
              <a:gd name="connsiteX175" fmla="*/ 3780103 w 12191999"/>
              <a:gd name="connsiteY175" fmla="*/ 6132148 h 6551875"/>
              <a:gd name="connsiteX176" fmla="*/ 3743590 w 12191999"/>
              <a:gd name="connsiteY176" fmla="*/ 6113098 h 6551875"/>
              <a:gd name="connsiteX177" fmla="*/ 3705490 w 12191999"/>
              <a:gd name="connsiteY177" fmla="*/ 6094048 h 6551875"/>
              <a:gd name="connsiteX178" fmla="*/ 3667390 w 12191999"/>
              <a:gd name="connsiteY178" fmla="*/ 6074998 h 6551875"/>
              <a:gd name="connsiteX179" fmla="*/ 3630878 w 12191999"/>
              <a:gd name="connsiteY179" fmla="*/ 6059123 h 6551875"/>
              <a:gd name="connsiteX180" fmla="*/ 3589603 w 12191999"/>
              <a:gd name="connsiteY180" fmla="*/ 6043248 h 6551875"/>
              <a:gd name="connsiteX181" fmla="*/ 3543565 w 12191999"/>
              <a:gd name="connsiteY181" fmla="*/ 6027373 h 6551875"/>
              <a:gd name="connsiteX182" fmla="*/ 3491178 w 12191999"/>
              <a:gd name="connsiteY182" fmla="*/ 6016261 h 6551875"/>
              <a:gd name="connsiteX183" fmla="*/ 3430853 w 12191999"/>
              <a:gd name="connsiteY183" fmla="*/ 6009911 h 6551875"/>
              <a:gd name="connsiteX184" fmla="*/ 3361003 w 12191999"/>
              <a:gd name="connsiteY184" fmla="*/ 6006736 h 6551875"/>
              <a:gd name="connsiteX185" fmla="*/ 3294328 w 12191999"/>
              <a:gd name="connsiteY185" fmla="*/ 6009911 h 6551875"/>
              <a:gd name="connsiteX186" fmla="*/ 3234003 w 12191999"/>
              <a:gd name="connsiteY186" fmla="*/ 6016261 h 6551875"/>
              <a:gd name="connsiteX187" fmla="*/ 3181615 w 12191999"/>
              <a:gd name="connsiteY187" fmla="*/ 6027373 h 6551875"/>
              <a:gd name="connsiteX188" fmla="*/ 3135578 w 12191999"/>
              <a:gd name="connsiteY188" fmla="*/ 6043248 h 6551875"/>
              <a:gd name="connsiteX189" fmla="*/ 3094303 w 12191999"/>
              <a:gd name="connsiteY189" fmla="*/ 6059123 h 6551875"/>
              <a:gd name="connsiteX190" fmla="*/ 3057790 w 12191999"/>
              <a:gd name="connsiteY190" fmla="*/ 6074998 h 6551875"/>
              <a:gd name="connsiteX191" fmla="*/ 3019690 w 12191999"/>
              <a:gd name="connsiteY191" fmla="*/ 6094048 h 6551875"/>
              <a:gd name="connsiteX192" fmla="*/ 2981590 w 12191999"/>
              <a:gd name="connsiteY192" fmla="*/ 6113098 h 6551875"/>
              <a:gd name="connsiteX193" fmla="*/ 2945078 w 12191999"/>
              <a:gd name="connsiteY193" fmla="*/ 6132148 h 6551875"/>
              <a:gd name="connsiteX194" fmla="*/ 2903803 w 12191999"/>
              <a:gd name="connsiteY194" fmla="*/ 6148023 h 6551875"/>
              <a:gd name="connsiteX195" fmla="*/ 2857765 w 12191999"/>
              <a:gd name="connsiteY195" fmla="*/ 6162311 h 6551875"/>
              <a:gd name="connsiteX196" fmla="*/ 2805378 w 12191999"/>
              <a:gd name="connsiteY196" fmla="*/ 6173423 h 6551875"/>
              <a:gd name="connsiteX197" fmla="*/ 2745053 w 12191999"/>
              <a:gd name="connsiteY197" fmla="*/ 6181361 h 6551875"/>
              <a:gd name="connsiteX198" fmla="*/ 2676790 w 12191999"/>
              <a:gd name="connsiteY198" fmla="*/ 6182948 h 6551875"/>
              <a:gd name="connsiteX199" fmla="*/ 2608528 w 12191999"/>
              <a:gd name="connsiteY199" fmla="*/ 6181361 h 6551875"/>
              <a:gd name="connsiteX200" fmla="*/ 2548203 w 12191999"/>
              <a:gd name="connsiteY200" fmla="*/ 6173423 h 6551875"/>
              <a:gd name="connsiteX201" fmla="*/ 2495815 w 12191999"/>
              <a:gd name="connsiteY201" fmla="*/ 6162311 h 6551875"/>
              <a:gd name="connsiteX202" fmla="*/ 2449778 w 12191999"/>
              <a:gd name="connsiteY202" fmla="*/ 6148023 h 6551875"/>
              <a:gd name="connsiteX203" fmla="*/ 2408503 w 12191999"/>
              <a:gd name="connsiteY203" fmla="*/ 6132148 h 6551875"/>
              <a:gd name="connsiteX204" fmla="*/ 2371990 w 12191999"/>
              <a:gd name="connsiteY204" fmla="*/ 6113098 h 6551875"/>
              <a:gd name="connsiteX205" fmla="*/ 2333890 w 12191999"/>
              <a:gd name="connsiteY205" fmla="*/ 6094048 h 6551875"/>
              <a:gd name="connsiteX206" fmla="*/ 2295790 w 12191999"/>
              <a:gd name="connsiteY206" fmla="*/ 6074998 h 6551875"/>
              <a:gd name="connsiteX207" fmla="*/ 2259278 w 12191999"/>
              <a:gd name="connsiteY207" fmla="*/ 6059123 h 6551875"/>
              <a:gd name="connsiteX208" fmla="*/ 2218003 w 12191999"/>
              <a:gd name="connsiteY208" fmla="*/ 6043248 h 6551875"/>
              <a:gd name="connsiteX209" fmla="*/ 2171965 w 12191999"/>
              <a:gd name="connsiteY209" fmla="*/ 6027373 h 6551875"/>
              <a:gd name="connsiteX210" fmla="*/ 2119578 w 12191999"/>
              <a:gd name="connsiteY210" fmla="*/ 6016261 h 6551875"/>
              <a:gd name="connsiteX211" fmla="*/ 2059253 w 12191999"/>
              <a:gd name="connsiteY211" fmla="*/ 6009911 h 6551875"/>
              <a:gd name="connsiteX212" fmla="*/ 1990990 w 12191999"/>
              <a:gd name="connsiteY212" fmla="*/ 6006736 h 6551875"/>
              <a:gd name="connsiteX213" fmla="*/ 1922728 w 12191999"/>
              <a:gd name="connsiteY213" fmla="*/ 6009911 h 6551875"/>
              <a:gd name="connsiteX214" fmla="*/ 1862403 w 12191999"/>
              <a:gd name="connsiteY214" fmla="*/ 6016261 h 6551875"/>
              <a:gd name="connsiteX215" fmla="*/ 1810015 w 12191999"/>
              <a:gd name="connsiteY215" fmla="*/ 6027373 h 6551875"/>
              <a:gd name="connsiteX216" fmla="*/ 1763978 w 12191999"/>
              <a:gd name="connsiteY216" fmla="*/ 6043248 h 6551875"/>
              <a:gd name="connsiteX217" fmla="*/ 1722703 w 12191999"/>
              <a:gd name="connsiteY217" fmla="*/ 6059123 h 6551875"/>
              <a:gd name="connsiteX218" fmla="*/ 1686190 w 12191999"/>
              <a:gd name="connsiteY218" fmla="*/ 6074998 h 6551875"/>
              <a:gd name="connsiteX219" fmla="*/ 1648090 w 12191999"/>
              <a:gd name="connsiteY219" fmla="*/ 6094048 h 6551875"/>
              <a:gd name="connsiteX220" fmla="*/ 1609990 w 12191999"/>
              <a:gd name="connsiteY220" fmla="*/ 6113098 h 6551875"/>
              <a:gd name="connsiteX221" fmla="*/ 1573478 w 12191999"/>
              <a:gd name="connsiteY221" fmla="*/ 6132148 h 6551875"/>
              <a:gd name="connsiteX222" fmla="*/ 1532203 w 12191999"/>
              <a:gd name="connsiteY222" fmla="*/ 6148023 h 6551875"/>
              <a:gd name="connsiteX223" fmla="*/ 1486165 w 12191999"/>
              <a:gd name="connsiteY223" fmla="*/ 6162311 h 6551875"/>
              <a:gd name="connsiteX224" fmla="*/ 1433778 w 12191999"/>
              <a:gd name="connsiteY224" fmla="*/ 6173423 h 6551875"/>
              <a:gd name="connsiteX225" fmla="*/ 1373453 w 12191999"/>
              <a:gd name="connsiteY225" fmla="*/ 6181361 h 6551875"/>
              <a:gd name="connsiteX226" fmla="*/ 1305190 w 12191999"/>
              <a:gd name="connsiteY226" fmla="*/ 6182948 h 6551875"/>
              <a:gd name="connsiteX227" fmla="*/ 1236928 w 12191999"/>
              <a:gd name="connsiteY227" fmla="*/ 6181361 h 6551875"/>
              <a:gd name="connsiteX228" fmla="*/ 1176603 w 12191999"/>
              <a:gd name="connsiteY228" fmla="*/ 6173423 h 6551875"/>
              <a:gd name="connsiteX229" fmla="*/ 1124215 w 12191999"/>
              <a:gd name="connsiteY229" fmla="*/ 6162311 h 6551875"/>
              <a:gd name="connsiteX230" fmla="*/ 1078178 w 12191999"/>
              <a:gd name="connsiteY230" fmla="*/ 6148023 h 6551875"/>
              <a:gd name="connsiteX231" fmla="*/ 1036903 w 12191999"/>
              <a:gd name="connsiteY231" fmla="*/ 6132148 h 6551875"/>
              <a:gd name="connsiteX232" fmla="*/ 1000390 w 12191999"/>
              <a:gd name="connsiteY232" fmla="*/ 6113098 h 6551875"/>
              <a:gd name="connsiteX233" fmla="*/ 962290 w 12191999"/>
              <a:gd name="connsiteY233" fmla="*/ 6094048 h 6551875"/>
              <a:gd name="connsiteX234" fmla="*/ 924190 w 12191999"/>
              <a:gd name="connsiteY234" fmla="*/ 6074998 h 6551875"/>
              <a:gd name="connsiteX235" fmla="*/ 887678 w 12191999"/>
              <a:gd name="connsiteY235" fmla="*/ 6059123 h 6551875"/>
              <a:gd name="connsiteX236" fmla="*/ 846403 w 12191999"/>
              <a:gd name="connsiteY236" fmla="*/ 6043248 h 6551875"/>
              <a:gd name="connsiteX237" fmla="*/ 800365 w 12191999"/>
              <a:gd name="connsiteY237" fmla="*/ 6027373 h 6551875"/>
              <a:gd name="connsiteX238" fmla="*/ 747978 w 12191999"/>
              <a:gd name="connsiteY238" fmla="*/ 6016261 h 6551875"/>
              <a:gd name="connsiteX239" fmla="*/ 687653 w 12191999"/>
              <a:gd name="connsiteY239" fmla="*/ 6009911 h 6551875"/>
              <a:gd name="connsiteX240" fmla="*/ 619390 w 12191999"/>
              <a:gd name="connsiteY240" fmla="*/ 6006736 h 6551875"/>
              <a:gd name="connsiteX241" fmla="*/ 551128 w 12191999"/>
              <a:gd name="connsiteY241" fmla="*/ 6009911 h 6551875"/>
              <a:gd name="connsiteX242" fmla="*/ 490803 w 12191999"/>
              <a:gd name="connsiteY242" fmla="*/ 6016261 h 6551875"/>
              <a:gd name="connsiteX243" fmla="*/ 438415 w 12191999"/>
              <a:gd name="connsiteY243" fmla="*/ 6027373 h 6551875"/>
              <a:gd name="connsiteX244" fmla="*/ 392378 w 12191999"/>
              <a:gd name="connsiteY244" fmla="*/ 6043248 h 6551875"/>
              <a:gd name="connsiteX245" fmla="*/ 351103 w 12191999"/>
              <a:gd name="connsiteY245" fmla="*/ 6059123 h 6551875"/>
              <a:gd name="connsiteX246" fmla="*/ 314590 w 12191999"/>
              <a:gd name="connsiteY246" fmla="*/ 6074998 h 6551875"/>
              <a:gd name="connsiteX247" fmla="*/ 276490 w 12191999"/>
              <a:gd name="connsiteY247" fmla="*/ 6094048 h 6551875"/>
              <a:gd name="connsiteX248" fmla="*/ 238390 w 12191999"/>
              <a:gd name="connsiteY248" fmla="*/ 6113098 h 6551875"/>
              <a:gd name="connsiteX249" fmla="*/ 201878 w 12191999"/>
              <a:gd name="connsiteY249" fmla="*/ 6132148 h 6551875"/>
              <a:gd name="connsiteX250" fmla="*/ 160603 w 12191999"/>
              <a:gd name="connsiteY250" fmla="*/ 6148023 h 6551875"/>
              <a:gd name="connsiteX251" fmla="*/ 114565 w 12191999"/>
              <a:gd name="connsiteY251" fmla="*/ 6162311 h 6551875"/>
              <a:gd name="connsiteX252" fmla="*/ 62178 w 12191999"/>
              <a:gd name="connsiteY252" fmla="*/ 6173423 h 6551875"/>
              <a:gd name="connsiteX253" fmla="*/ 1853 w 12191999"/>
              <a:gd name="connsiteY253" fmla="*/ 6181361 h 6551875"/>
              <a:gd name="connsiteX254" fmla="*/ 1 w 12191999"/>
              <a:gd name="connsiteY254" fmla="*/ 6181404 h 6551875"/>
              <a:gd name="connsiteX255" fmla="*/ 1 w 12191999"/>
              <a:gd name="connsiteY255" fmla="*/ 6551875 h 6551875"/>
              <a:gd name="connsiteX256" fmla="*/ 0 w 12191999"/>
              <a:gd name="connsiteY256" fmla="*/ 6551875 h 6551875"/>
              <a:gd name="connsiteX257" fmla="*/ 0 w 12191999"/>
              <a:gd name="connsiteY257" fmla="*/ 0 h 65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191999" h="6551875">
                <a:moveTo>
                  <a:pt x="0" y="0"/>
                </a:moveTo>
                <a:lnTo>
                  <a:pt x="12191999" y="0"/>
                </a:lnTo>
                <a:lnTo>
                  <a:pt x="12191999" y="6181404"/>
                </a:lnTo>
                <a:lnTo>
                  <a:pt x="12190147" y="6181361"/>
                </a:lnTo>
                <a:lnTo>
                  <a:pt x="12129821" y="6173424"/>
                </a:lnTo>
                <a:lnTo>
                  <a:pt x="12077433" y="6162311"/>
                </a:lnTo>
                <a:lnTo>
                  <a:pt x="12031397" y="6148023"/>
                </a:lnTo>
                <a:lnTo>
                  <a:pt x="11990121" y="6132148"/>
                </a:lnTo>
                <a:lnTo>
                  <a:pt x="11953609" y="6113098"/>
                </a:lnTo>
                <a:lnTo>
                  <a:pt x="11915509" y="6094048"/>
                </a:lnTo>
                <a:lnTo>
                  <a:pt x="11877409" y="6074998"/>
                </a:lnTo>
                <a:lnTo>
                  <a:pt x="11840897" y="6059123"/>
                </a:lnTo>
                <a:lnTo>
                  <a:pt x="11799621" y="6043248"/>
                </a:lnTo>
                <a:lnTo>
                  <a:pt x="11753583" y="6027373"/>
                </a:lnTo>
                <a:lnTo>
                  <a:pt x="11701197" y="6016261"/>
                </a:lnTo>
                <a:lnTo>
                  <a:pt x="11640871" y="6009911"/>
                </a:lnTo>
                <a:lnTo>
                  <a:pt x="11572609" y="6006736"/>
                </a:lnTo>
                <a:lnTo>
                  <a:pt x="11504347" y="6009911"/>
                </a:lnTo>
                <a:lnTo>
                  <a:pt x="11444021" y="6016261"/>
                </a:lnTo>
                <a:lnTo>
                  <a:pt x="11391633" y="6027373"/>
                </a:lnTo>
                <a:lnTo>
                  <a:pt x="11345597" y="6043248"/>
                </a:lnTo>
                <a:lnTo>
                  <a:pt x="11304321" y="6059123"/>
                </a:lnTo>
                <a:lnTo>
                  <a:pt x="11267809" y="6074998"/>
                </a:lnTo>
                <a:lnTo>
                  <a:pt x="11229709" y="6094048"/>
                </a:lnTo>
                <a:lnTo>
                  <a:pt x="11191609" y="6113098"/>
                </a:lnTo>
                <a:lnTo>
                  <a:pt x="11155097" y="6132148"/>
                </a:lnTo>
                <a:lnTo>
                  <a:pt x="11113821" y="6148023"/>
                </a:lnTo>
                <a:lnTo>
                  <a:pt x="11067783" y="6162311"/>
                </a:lnTo>
                <a:lnTo>
                  <a:pt x="11015397" y="6173423"/>
                </a:lnTo>
                <a:lnTo>
                  <a:pt x="10955071" y="6181361"/>
                </a:lnTo>
                <a:lnTo>
                  <a:pt x="10886809" y="6182948"/>
                </a:lnTo>
                <a:lnTo>
                  <a:pt x="10818547" y="6181361"/>
                </a:lnTo>
                <a:lnTo>
                  <a:pt x="10758221" y="6173423"/>
                </a:lnTo>
                <a:lnTo>
                  <a:pt x="10705833" y="6162311"/>
                </a:lnTo>
                <a:lnTo>
                  <a:pt x="10659797" y="6148023"/>
                </a:lnTo>
                <a:lnTo>
                  <a:pt x="10618521" y="6132148"/>
                </a:lnTo>
                <a:lnTo>
                  <a:pt x="10582009" y="6113098"/>
                </a:lnTo>
                <a:lnTo>
                  <a:pt x="10543909" y="6094048"/>
                </a:lnTo>
                <a:lnTo>
                  <a:pt x="10505809" y="6074998"/>
                </a:lnTo>
                <a:lnTo>
                  <a:pt x="10469297" y="6059123"/>
                </a:lnTo>
                <a:lnTo>
                  <a:pt x="10428021" y="6043248"/>
                </a:lnTo>
                <a:lnTo>
                  <a:pt x="10381983" y="6027373"/>
                </a:lnTo>
                <a:lnTo>
                  <a:pt x="10329597" y="6016261"/>
                </a:lnTo>
                <a:lnTo>
                  <a:pt x="10269271" y="6009911"/>
                </a:lnTo>
                <a:lnTo>
                  <a:pt x="10201009" y="6006736"/>
                </a:lnTo>
                <a:lnTo>
                  <a:pt x="10132747" y="6009911"/>
                </a:lnTo>
                <a:lnTo>
                  <a:pt x="10072421" y="6016261"/>
                </a:lnTo>
                <a:lnTo>
                  <a:pt x="10020033" y="6027373"/>
                </a:lnTo>
                <a:lnTo>
                  <a:pt x="9973997" y="6043248"/>
                </a:lnTo>
                <a:lnTo>
                  <a:pt x="9932721" y="6059123"/>
                </a:lnTo>
                <a:lnTo>
                  <a:pt x="9896209" y="6074998"/>
                </a:lnTo>
                <a:lnTo>
                  <a:pt x="9820009" y="6113098"/>
                </a:lnTo>
                <a:lnTo>
                  <a:pt x="9783497" y="6132148"/>
                </a:lnTo>
                <a:lnTo>
                  <a:pt x="9742221" y="6148023"/>
                </a:lnTo>
                <a:lnTo>
                  <a:pt x="9696183" y="6162311"/>
                </a:lnTo>
                <a:lnTo>
                  <a:pt x="9643797" y="6173423"/>
                </a:lnTo>
                <a:lnTo>
                  <a:pt x="9583471" y="6181361"/>
                </a:lnTo>
                <a:lnTo>
                  <a:pt x="9515209" y="6182948"/>
                </a:lnTo>
                <a:lnTo>
                  <a:pt x="9446947" y="6181361"/>
                </a:lnTo>
                <a:lnTo>
                  <a:pt x="9386621" y="6173423"/>
                </a:lnTo>
                <a:lnTo>
                  <a:pt x="9334233" y="6162311"/>
                </a:lnTo>
                <a:lnTo>
                  <a:pt x="9288197" y="6148023"/>
                </a:lnTo>
                <a:lnTo>
                  <a:pt x="9246921" y="6132148"/>
                </a:lnTo>
                <a:lnTo>
                  <a:pt x="9210409" y="6113098"/>
                </a:lnTo>
                <a:lnTo>
                  <a:pt x="9172309" y="6094048"/>
                </a:lnTo>
                <a:lnTo>
                  <a:pt x="9134209" y="6074998"/>
                </a:lnTo>
                <a:lnTo>
                  <a:pt x="9097697" y="6059123"/>
                </a:lnTo>
                <a:lnTo>
                  <a:pt x="9056421" y="6043248"/>
                </a:lnTo>
                <a:lnTo>
                  <a:pt x="9010383" y="6027373"/>
                </a:lnTo>
                <a:lnTo>
                  <a:pt x="8957997" y="6016261"/>
                </a:lnTo>
                <a:lnTo>
                  <a:pt x="8897671" y="6009911"/>
                </a:lnTo>
                <a:lnTo>
                  <a:pt x="8827821" y="6006736"/>
                </a:lnTo>
                <a:lnTo>
                  <a:pt x="8761147" y="6009911"/>
                </a:lnTo>
                <a:lnTo>
                  <a:pt x="8700821" y="6016261"/>
                </a:lnTo>
                <a:lnTo>
                  <a:pt x="8648433" y="6027373"/>
                </a:lnTo>
                <a:lnTo>
                  <a:pt x="8602397" y="6043248"/>
                </a:lnTo>
                <a:lnTo>
                  <a:pt x="8561121" y="6059123"/>
                </a:lnTo>
                <a:lnTo>
                  <a:pt x="8524609" y="6074998"/>
                </a:lnTo>
                <a:lnTo>
                  <a:pt x="8486509" y="6094048"/>
                </a:lnTo>
                <a:lnTo>
                  <a:pt x="8448409" y="6113098"/>
                </a:lnTo>
                <a:lnTo>
                  <a:pt x="8411897" y="6132148"/>
                </a:lnTo>
                <a:lnTo>
                  <a:pt x="8370622" y="6148023"/>
                </a:lnTo>
                <a:lnTo>
                  <a:pt x="8324584" y="6162311"/>
                </a:lnTo>
                <a:lnTo>
                  <a:pt x="8272197" y="6173423"/>
                </a:lnTo>
                <a:lnTo>
                  <a:pt x="8211872" y="6181361"/>
                </a:lnTo>
                <a:lnTo>
                  <a:pt x="8143609" y="6182948"/>
                </a:lnTo>
                <a:lnTo>
                  <a:pt x="8075347" y="6181361"/>
                </a:lnTo>
                <a:lnTo>
                  <a:pt x="8015022" y="6173423"/>
                </a:lnTo>
                <a:lnTo>
                  <a:pt x="7962634" y="6162311"/>
                </a:lnTo>
                <a:lnTo>
                  <a:pt x="7916597" y="6148023"/>
                </a:lnTo>
                <a:lnTo>
                  <a:pt x="7875322" y="6132148"/>
                </a:lnTo>
                <a:lnTo>
                  <a:pt x="7838809" y="6113098"/>
                </a:lnTo>
                <a:lnTo>
                  <a:pt x="7800709" y="6094048"/>
                </a:lnTo>
                <a:lnTo>
                  <a:pt x="7762609" y="6074998"/>
                </a:lnTo>
                <a:lnTo>
                  <a:pt x="7726097" y="6059123"/>
                </a:lnTo>
                <a:lnTo>
                  <a:pt x="7684822" y="6043248"/>
                </a:lnTo>
                <a:lnTo>
                  <a:pt x="7638784" y="6027373"/>
                </a:lnTo>
                <a:lnTo>
                  <a:pt x="7586397" y="6016261"/>
                </a:lnTo>
                <a:lnTo>
                  <a:pt x="7526072" y="6009911"/>
                </a:lnTo>
                <a:lnTo>
                  <a:pt x="7457809" y="6006736"/>
                </a:lnTo>
                <a:lnTo>
                  <a:pt x="7389547" y="6009911"/>
                </a:lnTo>
                <a:lnTo>
                  <a:pt x="7329222" y="6016261"/>
                </a:lnTo>
                <a:lnTo>
                  <a:pt x="7276834" y="6027373"/>
                </a:lnTo>
                <a:lnTo>
                  <a:pt x="7230797" y="6043248"/>
                </a:lnTo>
                <a:lnTo>
                  <a:pt x="7189522" y="6059123"/>
                </a:lnTo>
                <a:lnTo>
                  <a:pt x="7153009" y="6074998"/>
                </a:lnTo>
                <a:lnTo>
                  <a:pt x="7114909" y="6094048"/>
                </a:lnTo>
                <a:lnTo>
                  <a:pt x="7076809" y="6113098"/>
                </a:lnTo>
                <a:lnTo>
                  <a:pt x="7040297" y="6132148"/>
                </a:lnTo>
                <a:lnTo>
                  <a:pt x="6999022" y="6148023"/>
                </a:lnTo>
                <a:lnTo>
                  <a:pt x="6952984" y="6162311"/>
                </a:lnTo>
                <a:lnTo>
                  <a:pt x="6900597" y="6173423"/>
                </a:lnTo>
                <a:lnTo>
                  <a:pt x="6840272" y="6181361"/>
                </a:lnTo>
                <a:lnTo>
                  <a:pt x="6781800" y="6182721"/>
                </a:lnTo>
                <a:lnTo>
                  <a:pt x="6723328" y="6181361"/>
                </a:lnTo>
                <a:lnTo>
                  <a:pt x="6663003" y="6173423"/>
                </a:lnTo>
                <a:lnTo>
                  <a:pt x="6610615" y="6162311"/>
                </a:lnTo>
                <a:lnTo>
                  <a:pt x="6564578" y="6148023"/>
                </a:lnTo>
                <a:lnTo>
                  <a:pt x="6523303" y="6132148"/>
                </a:lnTo>
                <a:lnTo>
                  <a:pt x="6486790" y="6113098"/>
                </a:lnTo>
                <a:lnTo>
                  <a:pt x="6448690" y="6094048"/>
                </a:lnTo>
                <a:lnTo>
                  <a:pt x="6410590" y="6074998"/>
                </a:lnTo>
                <a:lnTo>
                  <a:pt x="6374078" y="6059123"/>
                </a:lnTo>
                <a:lnTo>
                  <a:pt x="6332803" y="6043248"/>
                </a:lnTo>
                <a:lnTo>
                  <a:pt x="6286765" y="6027373"/>
                </a:lnTo>
                <a:lnTo>
                  <a:pt x="6234378" y="6016261"/>
                </a:lnTo>
                <a:lnTo>
                  <a:pt x="6174053" y="6009911"/>
                </a:lnTo>
                <a:lnTo>
                  <a:pt x="6105790" y="6006736"/>
                </a:lnTo>
                <a:lnTo>
                  <a:pt x="6096000" y="6007191"/>
                </a:lnTo>
                <a:lnTo>
                  <a:pt x="6086211" y="6006736"/>
                </a:lnTo>
                <a:lnTo>
                  <a:pt x="6017949" y="6009911"/>
                </a:lnTo>
                <a:lnTo>
                  <a:pt x="5957622" y="6016261"/>
                </a:lnTo>
                <a:lnTo>
                  <a:pt x="5905235" y="6027373"/>
                </a:lnTo>
                <a:lnTo>
                  <a:pt x="5859197" y="6043248"/>
                </a:lnTo>
                <a:lnTo>
                  <a:pt x="5817922" y="6059123"/>
                </a:lnTo>
                <a:lnTo>
                  <a:pt x="5781409" y="6074998"/>
                </a:lnTo>
                <a:lnTo>
                  <a:pt x="5743309" y="6094048"/>
                </a:lnTo>
                <a:lnTo>
                  <a:pt x="5705211" y="6113098"/>
                </a:lnTo>
                <a:lnTo>
                  <a:pt x="5668697" y="6132148"/>
                </a:lnTo>
                <a:lnTo>
                  <a:pt x="5627422" y="6148023"/>
                </a:lnTo>
                <a:lnTo>
                  <a:pt x="5581384" y="6162311"/>
                </a:lnTo>
                <a:lnTo>
                  <a:pt x="5528997" y="6173423"/>
                </a:lnTo>
                <a:lnTo>
                  <a:pt x="5468672" y="6181361"/>
                </a:lnTo>
                <a:lnTo>
                  <a:pt x="5410200" y="6182721"/>
                </a:lnTo>
                <a:lnTo>
                  <a:pt x="5351728" y="6181361"/>
                </a:lnTo>
                <a:lnTo>
                  <a:pt x="5291402" y="6173423"/>
                </a:lnTo>
                <a:lnTo>
                  <a:pt x="5239015" y="6162311"/>
                </a:lnTo>
                <a:lnTo>
                  <a:pt x="5192979" y="6148023"/>
                </a:lnTo>
                <a:lnTo>
                  <a:pt x="5151703" y="6132148"/>
                </a:lnTo>
                <a:lnTo>
                  <a:pt x="5115190" y="6113098"/>
                </a:lnTo>
                <a:lnTo>
                  <a:pt x="5077092" y="6094048"/>
                </a:lnTo>
                <a:lnTo>
                  <a:pt x="5038990" y="6074998"/>
                </a:lnTo>
                <a:lnTo>
                  <a:pt x="5002479" y="6059123"/>
                </a:lnTo>
                <a:lnTo>
                  <a:pt x="4961203" y="6043248"/>
                </a:lnTo>
                <a:lnTo>
                  <a:pt x="4915166" y="6027373"/>
                </a:lnTo>
                <a:lnTo>
                  <a:pt x="4862778" y="6016261"/>
                </a:lnTo>
                <a:lnTo>
                  <a:pt x="4802454" y="6009911"/>
                </a:lnTo>
                <a:lnTo>
                  <a:pt x="4734190" y="6006736"/>
                </a:lnTo>
                <a:lnTo>
                  <a:pt x="4665929" y="6009911"/>
                </a:lnTo>
                <a:lnTo>
                  <a:pt x="4605603" y="6016261"/>
                </a:lnTo>
                <a:lnTo>
                  <a:pt x="4553217" y="6027373"/>
                </a:lnTo>
                <a:lnTo>
                  <a:pt x="4507178" y="6043248"/>
                </a:lnTo>
                <a:lnTo>
                  <a:pt x="4465903" y="6059123"/>
                </a:lnTo>
                <a:lnTo>
                  <a:pt x="4429390" y="6074998"/>
                </a:lnTo>
                <a:lnTo>
                  <a:pt x="4353190" y="6113098"/>
                </a:lnTo>
                <a:lnTo>
                  <a:pt x="4316678" y="6132148"/>
                </a:lnTo>
                <a:lnTo>
                  <a:pt x="4275403" y="6148023"/>
                </a:lnTo>
                <a:lnTo>
                  <a:pt x="4229365" y="6162311"/>
                </a:lnTo>
                <a:lnTo>
                  <a:pt x="4176978" y="6173423"/>
                </a:lnTo>
                <a:lnTo>
                  <a:pt x="4116653" y="6181361"/>
                </a:lnTo>
                <a:lnTo>
                  <a:pt x="4048390" y="6182948"/>
                </a:lnTo>
                <a:lnTo>
                  <a:pt x="3980128" y="6181361"/>
                </a:lnTo>
                <a:lnTo>
                  <a:pt x="3919803" y="6173423"/>
                </a:lnTo>
                <a:lnTo>
                  <a:pt x="3867415" y="6162311"/>
                </a:lnTo>
                <a:lnTo>
                  <a:pt x="3821378" y="6148023"/>
                </a:lnTo>
                <a:lnTo>
                  <a:pt x="3780103" y="6132148"/>
                </a:lnTo>
                <a:lnTo>
                  <a:pt x="3743590" y="6113098"/>
                </a:lnTo>
                <a:lnTo>
                  <a:pt x="3705490" y="6094048"/>
                </a:lnTo>
                <a:lnTo>
                  <a:pt x="3667390" y="6074998"/>
                </a:lnTo>
                <a:lnTo>
                  <a:pt x="3630878" y="6059123"/>
                </a:lnTo>
                <a:lnTo>
                  <a:pt x="3589603" y="6043248"/>
                </a:lnTo>
                <a:lnTo>
                  <a:pt x="3543565" y="6027373"/>
                </a:lnTo>
                <a:lnTo>
                  <a:pt x="3491178" y="6016261"/>
                </a:lnTo>
                <a:lnTo>
                  <a:pt x="3430853" y="6009911"/>
                </a:lnTo>
                <a:lnTo>
                  <a:pt x="3361003" y="6006736"/>
                </a:lnTo>
                <a:lnTo>
                  <a:pt x="3294328" y="6009911"/>
                </a:lnTo>
                <a:lnTo>
                  <a:pt x="3234003" y="6016261"/>
                </a:lnTo>
                <a:lnTo>
                  <a:pt x="3181615" y="6027373"/>
                </a:lnTo>
                <a:lnTo>
                  <a:pt x="3135578" y="6043248"/>
                </a:lnTo>
                <a:lnTo>
                  <a:pt x="3094303" y="6059123"/>
                </a:lnTo>
                <a:lnTo>
                  <a:pt x="3057790" y="6074998"/>
                </a:lnTo>
                <a:lnTo>
                  <a:pt x="3019690" y="6094048"/>
                </a:lnTo>
                <a:lnTo>
                  <a:pt x="2981590" y="6113098"/>
                </a:lnTo>
                <a:lnTo>
                  <a:pt x="2945078" y="6132148"/>
                </a:lnTo>
                <a:lnTo>
                  <a:pt x="2903803" y="6148023"/>
                </a:lnTo>
                <a:lnTo>
                  <a:pt x="2857765" y="6162311"/>
                </a:lnTo>
                <a:lnTo>
                  <a:pt x="2805378" y="6173423"/>
                </a:lnTo>
                <a:lnTo>
                  <a:pt x="2745053" y="6181361"/>
                </a:lnTo>
                <a:lnTo>
                  <a:pt x="2676790" y="6182948"/>
                </a:lnTo>
                <a:lnTo>
                  <a:pt x="2608528" y="6181361"/>
                </a:lnTo>
                <a:lnTo>
                  <a:pt x="2548203" y="6173423"/>
                </a:lnTo>
                <a:lnTo>
                  <a:pt x="2495815" y="6162311"/>
                </a:lnTo>
                <a:lnTo>
                  <a:pt x="2449778" y="6148023"/>
                </a:lnTo>
                <a:lnTo>
                  <a:pt x="2408503" y="6132148"/>
                </a:lnTo>
                <a:lnTo>
                  <a:pt x="2371990" y="6113098"/>
                </a:lnTo>
                <a:lnTo>
                  <a:pt x="2333890" y="6094048"/>
                </a:lnTo>
                <a:lnTo>
                  <a:pt x="2295790" y="6074998"/>
                </a:lnTo>
                <a:lnTo>
                  <a:pt x="2259278" y="6059123"/>
                </a:lnTo>
                <a:lnTo>
                  <a:pt x="2218003" y="6043248"/>
                </a:lnTo>
                <a:lnTo>
                  <a:pt x="2171965" y="6027373"/>
                </a:lnTo>
                <a:lnTo>
                  <a:pt x="2119578" y="6016261"/>
                </a:lnTo>
                <a:lnTo>
                  <a:pt x="2059253" y="6009911"/>
                </a:lnTo>
                <a:lnTo>
                  <a:pt x="1990990" y="6006736"/>
                </a:lnTo>
                <a:lnTo>
                  <a:pt x="1922728" y="6009911"/>
                </a:lnTo>
                <a:lnTo>
                  <a:pt x="1862403" y="6016261"/>
                </a:lnTo>
                <a:lnTo>
                  <a:pt x="1810015" y="6027373"/>
                </a:lnTo>
                <a:lnTo>
                  <a:pt x="1763978" y="6043248"/>
                </a:lnTo>
                <a:lnTo>
                  <a:pt x="1722703" y="6059123"/>
                </a:lnTo>
                <a:lnTo>
                  <a:pt x="1686190" y="6074998"/>
                </a:lnTo>
                <a:lnTo>
                  <a:pt x="1648090" y="6094048"/>
                </a:lnTo>
                <a:lnTo>
                  <a:pt x="1609990" y="6113098"/>
                </a:lnTo>
                <a:lnTo>
                  <a:pt x="1573478" y="6132148"/>
                </a:lnTo>
                <a:lnTo>
                  <a:pt x="1532203" y="6148023"/>
                </a:lnTo>
                <a:lnTo>
                  <a:pt x="1486165" y="6162311"/>
                </a:lnTo>
                <a:lnTo>
                  <a:pt x="1433778" y="6173423"/>
                </a:lnTo>
                <a:lnTo>
                  <a:pt x="1373453" y="6181361"/>
                </a:lnTo>
                <a:lnTo>
                  <a:pt x="1305190" y="6182948"/>
                </a:lnTo>
                <a:lnTo>
                  <a:pt x="1236928" y="6181361"/>
                </a:lnTo>
                <a:lnTo>
                  <a:pt x="1176603" y="6173423"/>
                </a:lnTo>
                <a:lnTo>
                  <a:pt x="1124215" y="6162311"/>
                </a:lnTo>
                <a:lnTo>
                  <a:pt x="1078178" y="6148023"/>
                </a:lnTo>
                <a:lnTo>
                  <a:pt x="1036903" y="6132148"/>
                </a:lnTo>
                <a:lnTo>
                  <a:pt x="1000390" y="6113098"/>
                </a:lnTo>
                <a:lnTo>
                  <a:pt x="962290" y="6094048"/>
                </a:lnTo>
                <a:lnTo>
                  <a:pt x="924190" y="6074998"/>
                </a:lnTo>
                <a:lnTo>
                  <a:pt x="887678" y="6059123"/>
                </a:lnTo>
                <a:lnTo>
                  <a:pt x="846403" y="6043248"/>
                </a:lnTo>
                <a:lnTo>
                  <a:pt x="800365" y="6027373"/>
                </a:lnTo>
                <a:lnTo>
                  <a:pt x="747978" y="6016261"/>
                </a:lnTo>
                <a:lnTo>
                  <a:pt x="687653" y="6009911"/>
                </a:lnTo>
                <a:lnTo>
                  <a:pt x="619390" y="6006736"/>
                </a:lnTo>
                <a:lnTo>
                  <a:pt x="551128" y="6009911"/>
                </a:lnTo>
                <a:lnTo>
                  <a:pt x="490803" y="6016261"/>
                </a:lnTo>
                <a:lnTo>
                  <a:pt x="438415" y="6027373"/>
                </a:lnTo>
                <a:lnTo>
                  <a:pt x="392378" y="6043248"/>
                </a:lnTo>
                <a:lnTo>
                  <a:pt x="351103" y="6059123"/>
                </a:lnTo>
                <a:lnTo>
                  <a:pt x="314590" y="6074998"/>
                </a:lnTo>
                <a:lnTo>
                  <a:pt x="276490" y="6094048"/>
                </a:lnTo>
                <a:lnTo>
                  <a:pt x="238390" y="6113098"/>
                </a:lnTo>
                <a:lnTo>
                  <a:pt x="201878" y="6132148"/>
                </a:lnTo>
                <a:lnTo>
                  <a:pt x="160603" y="6148023"/>
                </a:lnTo>
                <a:lnTo>
                  <a:pt x="114565" y="6162311"/>
                </a:lnTo>
                <a:lnTo>
                  <a:pt x="62178" y="6173423"/>
                </a:lnTo>
                <a:lnTo>
                  <a:pt x="1853" y="6181361"/>
                </a:lnTo>
                <a:lnTo>
                  <a:pt x="1" y="6181404"/>
                </a:lnTo>
                <a:lnTo>
                  <a:pt x="1" y="6551875"/>
                </a:lnTo>
                <a:lnTo>
                  <a:pt x="0" y="655187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311988-98C8-4756-BC4A-2BD5659DB562}"/>
              </a:ext>
            </a:extLst>
          </p:cNvPr>
          <p:cNvSpPr>
            <a:spLocks noGrp="1"/>
          </p:cNvSpPr>
          <p:nvPr>
            <p:ph type="title"/>
          </p:nvPr>
        </p:nvSpPr>
        <p:spPr>
          <a:xfrm>
            <a:off x="766762" y="662399"/>
            <a:ext cx="10780830" cy="1494000"/>
          </a:xfrm>
        </p:spPr>
        <p:txBody>
          <a:bodyPr vert="horz" lIns="91440" tIns="45720" rIns="91440" bIns="45720" rtlCol="0" anchor="t">
            <a:normAutofit/>
          </a:bodyPr>
          <a:lstStyle/>
          <a:p>
            <a:r>
              <a:rPr lang="en-US" sz="4000" kern="1200" dirty="0">
                <a:solidFill>
                  <a:schemeClr val="tx1"/>
                </a:solidFill>
                <a:latin typeface="+mj-lt"/>
                <a:ea typeface="+mj-ea"/>
                <a:cs typeface="+mj-cs"/>
              </a:rPr>
              <a:t>On-going discussions – Call for Commitment to Action </a:t>
            </a:r>
          </a:p>
        </p:txBody>
      </p:sp>
      <p:sp>
        <p:nvSpPr>
          <p:cNvPr id="4" name="Content Placeholder 3">
            <a:extLst>
              <a:ext uri="{FF2B5EF4-FFF2-40B4-BE49-F238E27FC236}">
                <a16:creationId xmlns:a16="http://schemas.microsoft.com/office/drawing/2014/main" id="{40D0EFEA-24FD-45E8-961E-BCA2A642091B}"/>
              </a:ext>
            </a:extLst>
          </p:cNvPr>
          <p:cNvSpPr>
            <a:spLocks noGrp="1"/>
          </p:cNvSpPr>
          <p:nvPr>
            <p:ph idx="1"/>
          </p:nvPr>
        </p:nvSpPr>
        <p:spPr>
          <a:xfrm>
            <a:off x="766763" y="2286002"/>
            <a:ext cx="5014912" cy="3322800"/>
          </a:xfrm>
        </p:spPr>
        <p:txBody>
          <a:bodyPr vert="horz" lIns="91440" tIns="45720" rIns="91440" bIns="45720" rtlCol="0">
            <a:normAutofit/>
          </a:bodyPr>
          <a:lstStyle/>
          <a:p>
            <a:pPr lvl="1">
              <a:buFont typeface="Arial" panose="020B0604020202020204" pitchFamily="34" charset="0"/>
              <a:buChar char="•"/>
            </a:pPr>
            <a:endParaRPr lang="en-US" sz="2000">
              <a:solidFill>
                <a:schemeClr val="tx1">
                  <a:alpha val="60000"/>
                </a:schemeClr>
              </a:solidFill>
              <a:ea typeface="+mn-ea"/>
              <a:cs typeface="+mn-cs"/>
            </a:endParaRPr>
          </a:p>
          <a:p>
            <a:pPr lvl="1">
              <a:buFont typeface="Arial" panose="020B0604020202020204" pitchFamily="34" charset="0"/>
              <a:buChar char="•"/>
            </a:pPr>
            <a:endParaRPr lang="en-US" sz="2000">
              <a:solidFill>
                <a:schemeClr val="tx1">
                  <a:alpha val="60000"/>
                </a:schemeClr>
              </a:solidFill>
              <a:ea typeface="+mn-ea"/>
              <a:cs typeface="+mn-cs"/>
            </a:endParaRPr>
          </a:p>
          <a:p>
            <a:pPr lvl="1">
              <a:buFont typeface="Arial" panose="020B0604020202020204" pitchFamily="34" charset="0"/>
              <a:buChar char="•"/>
            </a:pPr>
            <a:endParaRPr lang="en-US" sz="2000">
              <a:solidFill>
                <a:schemeClr val="tx1">
                  <a:alpha val="60000"/>
                </a:schemeClr>
              </a:solidFill>
              <a:ea typeface="+mn-ea"/>
              <a:cs typeface="+mn-cs"/>
            </a:endParaRPr>
          </a:p>
        </p:txBody>
      </p:sp>
      <p:pic>
        <p:nvPicPr>
          <p:cNvPr id="9" name="Graphic 8" descr="Search">
            <a:extLst>
              <a:ext uri="{FF2B5EF4-FFF2-40B4-BE49-F238E27FC236}">
                <a16:creationId xmlns:a16="http://schemas.microsoft.com/office/drawing/2014/main" id="{02CC8207-7D90-4A69-90E3-408B8EDDAD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47550" y="2156399"/>
            <a:ext cx="3324224" cy="3324224"/>
          </a:xfrm>
          <a:prstGeom prst="rect">
            <a:avLst/>
          </a:prstGeom>
        </p:spPr>
      </p:pic>
      <p:pic>
        <p:nvPicPr>
          <p:cNvPr id="5" name="Picture Placeholder 4">
            <a:extLst>
              <a:ext uri="{FF2B5EF4-FFF2-40B4-BE49-F238E27FC236}">
                <a16:creationId xmlns:a16="http://schemas.microsoft.com/office/drawing/2014/main" id="{F6C25BB9-5A72-4D72-8E5A-02CBD4C68C16}"/>
              </a:ext>
            </a:extLst>
          </p:cNvPr>
          <p:cNvPicPr>
            <a:picLocks noGrp="1" noChangeAspect="1"/>
          </p:cNvPicPr>
          <p:nvPr>
            <p:ph type="pic" sz="quarter" idx="10"/>
          </p:nvPr>
        </p:nvPicPr>
        <p:blipFill rotWithShape="1">
          <a:blip r:embed="rId4"/>
          <a:srcRect l="8202" r="8202"/>
          <a:stretch/>
        </p:blipFill>
        <p:spPr>
          <a:xfrm>
            <a:off x="9924204" y="2881712"/>
            <a:ext cx="1065688" cy="1065690"/>
          </a:xfrm>
          <a:prstGeom prst="rect">
            <a:avLst/>
          </a:prstGeom>
        </p:spPr>
      </p:pic>
      <p:sp>
        <p:nvSpPr>
          <p:cNvPr id="13" name="Content Placeholder 2">
            <a:extLst>
              <a:ext uri="{FF2B5EF4-FFF2-40B4-BE49-F238E27FC236}">
                <a16:creationId xmlns:a16="http://schemas.microsoft.com/office/drawing/2014/main" id="{76936091-D057-428A-99CB-CE7F1CF5B47C}"/>
              </a:ext>
            </a:extLst>
          </p:cNvPr>
          <p:cNvSpPr txBox="1">
            <a:spLocks/>
          </p:cNvSpPr>
          <p:nvPr/>
        </p:nvSpPr>
        <p:spPr>
          <a:xfrm>
            <a:off x="632389" y="2286002"/>
            <a:ext cx="7469024" cy="36762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 Excellent brainstorming and feedback from Senators and our constituents</a:t>
            </a:r>
          </a:p>
          <a:p>
            <a:r>
              <a:rPr lang="en-US" sz="3000" dirty="0"/>
              <a:t> Input from variety of program leaders and faculty across campus indicates a need for better alignment of objectives</a:t>
            </a:r>
          </a:p>
          <a:p>
            <a:r>
              <a:rPr lang="en-US" sz="3000" dirty="0"/>
              <a:t> Continued discussion to identify best path forward to support existing programs, provide administration with clear recommendations that have broad support</a:t>
            </a:r>
          </a:p>
        </p:txBody>
      </p:sp>
    </p:spTree>
    <p:extLst>
      <p:ext uri="{BB962C8B-B14F-4D97-AF65-F5344CB8AC3E}">
        <p14:creationId xmlns:p14="http://schemas.microsoft.com/office/powerpoint/2010/main" val="194715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9DD-5569-4F23-A3CB-DBC425281A99}"/>
              </a:ext>
            </a:extLst>
          </p:cNvPr>
          <p:cNvSpPr>
            <a:spLocks noGrp="1"/>
          </p:cNvSpPr>
          <p:nvPr>
            <p:ph type="title"/>
          </p:nvPr>
        </p:nvSpPr>
        <p:spPr>
          <a:xfrm>
            <a:off x="913205" y="553157"/>
            <a:ext cx="3808268" cy="5504688"/>
          </a:xfrm>
        </p:spPr>
        <p:txBody>
          <a:bodyPr vert="horz" lIns="91440" tIns="45720" rIns="91440" bIns="45720" rtlCol="0" anchor="ctr">
            <a:normAutofit/>
          </a:bodyPr>
          <a:lstStyle/>
          <a:p>
            <a:r>
              <a:rPr lang="en-US" sz="5100" kern="1200" dirty="0">
                <a:solidFill>
                  <a:schemeClr val="tx1"/>
                </a:solidFill>
                <a:latin typeface="+mj-lt"/>
                <a:ea typeface="+mj-ea"/>
                <a:cs typeface="+mj-cs"/>
              </a:rPr>
              <a:t>Today’s agenda</a:t>
            </a:r>
          </a:p>
        </p:txBody>
      </p:sp>
      <p:sp>
        <p:nvSpPr>
          <p:cNvPr id="11" name="Rectangle 10">
            <a:extLst>
              <a:ext uri="{FF2B5EF4-FFF2-40B4-BE49-F238E27FC236}">
                <a16:creationId xmlns:a16="http://schemas.microsoft.com/office/drawing/2014/main" id="{5D84EFE8-C53A-44C4-B289-D1B42CF690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Placeholder 4">
            <a:extLst>
              <a:ext uri="{FF2B5EF4-FFF2-40B4-BE49-F238E27FC236}">
                <a16:creationId xmlns:a16="http://schemas.microsoft.com/office/drawing/2014/main" id="{57375F4F-F100-448D-96FF-E6ED76DB6670}"/>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graphicFrame>
        <p:nvGraphicFramePr>
          <p:cNvPr id="7" name="Content Placeholder 3">
            <a:extLst>
              <a:ext uri="{FF2B5EF4-FFF2-40B4-BE49-F238E27FC236}">
                <a16:creationId xmlns:a16="http://schemas.microsoft.com/office/drawing/2014/main" id="{FC04901F-6512-402C-B3DD-93235EB31CE9}"/>
              </a:ext>
            </a:extLst>
          </p:cNvPr>
          <p:cNvGraphicFramePr>
            <a:graphicFrameLocks noGrp="1"/>
          </p:cNvGraphicFramePr>
          <p:nvPr>
            <p:ph idx="1"/>
            <p:extLst>
              <p:ext uri="{D42A27DB-BD31-4B8C-83A1-F6EECF244321}">
                <p14:modId xmlns:p14="http://schemas.microsoft.com/office/powerpoint/2010/main" val="98511951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481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139F69-90DB-4363-99C1-CDD094EED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252800" y="662399"/>
            <a:ext cx="5995987" cy="1494000"/>
          </a:xfrm>
        </p:spPr>
        <p:txBody>
          <a:bodyPr vert="horz" lIns="91440" tIns="45720" rIns="91440" bIns="45720" rtlCol="0" anchor="t">
            <a:normAutofit/>
          </a:bodyPr>
          <a:lstStyle/>
          <a:p>
            <a:r>
              <a:rPr lang="en-US" sz="4400" kern="1200" dirty="0">
                <a:solidFill>
                  <a:schemeClr val="tx1"/>
                </a:solidFill>
                <a:latin typeface="+mj-lt"/>
                <a:ea typeface="+mj-ea"/>
                <a:cs typeface="+mj-cs"/>
              </a:rPr>
              <a:t>Chat and Voting</a:t>
            </a:r>
          </a:p>
        </p:txBody>
      </p:sp>
      <p:grpSp>
        <p:nvGrpSpPr>
          <p:cNvPr id="13" name="Group 12">
            <a:extLst>
              <a:ext uri="{FF2B5EF4-FFF2-40B4-BE49-F238E27FC236}">
                <a16:creationId xmlns:a16="http://schemas.microsoft.com/office/drawing/2014/main" id="{EF5608BC-985E-44AE-8C56-1C799028658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4"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5"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1251678" y="2003989"/>
            <a:ext cx="6015897" cy="3844800"/>
          </a:xfrm>
        </p:spPr>
        <p:txBody>
          <a:bodyPr vert="horz" lIns="91440" tIns="45720" rIns="91440" bIns="45720" rtlCol="0">
            <a:noAutofit/>
          </a:bodyPr>
          <a:lstStyle/>
          <a:p>
            <a:pPr>
              <a:buFont typeface="Arial" panose="020B0604020202020204" pitchFamily="34" charset="0"/>
              <a:buChar char="•"/>
            </a:pPr>
            <a:r>
              <a:rPr lang="en-US" sz="3000" dirty="0">
                <a:solidFill>
                  <a:schemeClr val="tx1">
                    <a:alpha val="60000"/>
                  </a:schemeClr>
                </a:solidFill>
                <a:ea typeface="+mn-ea"/>
                <a:cs typeface="+mn-cs"/>
              </a:rPr>
              <a:t>Please remember that public comments to the Chat are part of the Senate meeting records -personal chats are not recorded</a:t>
            </a:r>
          </a:p>
          <a:p>
            <a:pPr>
              <a:buFont typeface="Arial" panose="020B0604020202020204" pitchFamily="34" charset="0"/>
              <a:buChar char="•"/>
            </a:pPr>
            <a:r>
              <a:rPr lang="en-US" sz="3000" dirty="0">
                <a:solidFill>
                  <a:schemeClr val="tx1">
                    <a:alpha val="60000"/>
                  </a:schemeClr>
                </a:solidFill>
                <a:ea typeface="+mn-ea"/>
                <a:cs typeface="+mn-cs"/>
              </a:rPr>
              <a:t>Only Senators are permitted to vote – if you are visiting today, please do not participate in the polls.</a:t>
            </a:r>
          </a:p>
          <a:p>
            <a:pPr lvl="1">
              <a:buFont typeface="Arial" panose="020B0604020202020204" pitchFamily="34" charset="0"/>
              <a:buChar char="•"/>
            </a:pPr>
            <a:r>
              <a:rPr lang="en-US" sz="2800" dirty="0">
                <a:solidFill>
                  <a:schemeClr val="tx1">
                    <a:alpha val="60000"/>
                  </a:schemeClr>
                </a:solidFill>
                <a:ea typeface="+mn-ea"/>
                <a:cs typeface="+mn-cs"/>
              </a:rPr>
              <a:t>Voting results provided today are preliminary until the Senate staff completes a review of voter ID</a:t>
            </a:r>
          </a:p>
          <a:p>
            <a:pPr>
              <a:buFont typeface="Arial" panose="020B0604020202020204" pitchFamily="34" charset="0"/>
              <a:buChar char="•"/>
            </a:pPr>
            <a:endParaRPr lang="en-US" sz="3000" dirty="0">
              <a:solidFill>
                <a:schemeClr val="tx1">
                  <a:alpha val="60000"/>
                </a:schemeClr>
              </a:solidFill>
              <a:ea typeface="+mn-ea"/>
              <a:cs typeface="+mn-cs"/>
            </a:endParaRPr>
          </a:p>
          <a:p>
            <a:pPr>
              <a:buFont typeface="Arial" panose="020B0604020202020204" pitchFamily="34" charset="0"/>
              <a:buChar char="•"/>
            </a:pPr>
            <a:endParaRPr lang="en-US" sz="3000" dirty="0">
              <a:solidFill>
                <a:schemeClr val="tx1">
                  <a:alpha val="60000"/>
                </a:schemeClr>
              </a:solidFill>
              <a:ea typeface="+mn-ea"/>
              <a:cs typeface="+mn-cs"/>
            </a:endParaRPr>
          </a:p>
          <a:p>
            <a:pPr>
              <a:buFont typeface="Arial" panose="020B0604020202020204" pitchFamily="34" charset="0"/>
              <a:buChar char="•"/>
            </a:pPr>
            <a:endParaRPr lang="en-US" sz="3000" dirty="0">
              <a:solidFill>
                <a:schemeClr val="tx1">
                  <a:alpha val="60000"/>
                </a:schemeClr>
              </a:solidFill>
              <a:ea typeface="+mn-ea"/>
              <a:cs typeface="+mn-cs"/>
            </a:endParaRPr>
          </a:p>
        </p:txBody>
      </p:sp>
      <p:pic>
        <p:nvPicPr>
          <p:cNvPr id="6" name="Picture Placeholder 5" descr="&quot;&quot;"/>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3" b="63"/>
          <a:stretch>
            <a:fillRect/>
          </a:stretch>
        </p:blipFill>
        <p:spPr>
          <a:xfrm>
            <a:off x="7633428" y="1474381"/>
            <a:ext cx="3914164" cy="3909237"/>
          </a:xfrm>
          <a:prstGeom prst="rect">
            <a:avLst/>
          </a:prstGeom>
        </p:spPr>
      </p:pic>
    </p:spTree>
    <p:extLst>
      <p:ext uri="{BB962C8B-B14F-4D97-AF65-F5344CB8AC3E}">
        <p14:creationId xmlns:p14="http://schemas.microsoft.com/office/powerpoint/2010/main" val="88001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3C89F8-0D2F-47FF-B903-151248265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6800" kern="1200">
                <a:solidFill>
                  <a:srgbClr val="FFFFFF"/>
                </a:solidFill>
                <a:latin typeface="+mj-lt"/>
                <a:ea typeface="+mj-ea"/>
                <a:cs typeface="+mj-cs"/>
              </a:rPr>
              <a:t>Consideration of Degree Candidates</a:t>
            </a:r>
          </a:p>
        </p:txBody>
      </p:sp>
      <p:sp>
        <p:nvSpPr>
          <p:cNvPr id="2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7" name="Straight Connector 26">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3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14" name="Picture Placeholder 4">
            <a:extLst>
              <a:ext uri="{FF2B5EF4-FFF2-40B4-BE49-F238E27FC236}">
                <a16:creationId xmlns:a16="http://schemas.microsoft.com/office/drawing/2014/main" id="{436AF9D5-090D-467A-94AB-32899EC96044}"/>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95166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Curricular Proposals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9476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Standing Rules Revisions</a:t>
            </a:r>
          </a:p>
        </p:txBody>
      </p:sp>
      <p:pic>
        <p:nvPicPr>
          <p:cNvPr id="14" name="Picture Placeholder 4">
            <a:extLst>
              <a:ext uri="{FF2B5EF4-FFF2-40B4-BE49-F238E27FC236}">
                <a16:creationId xmlns:a16="http://schemas.microsoft.com/office/drawing/2014/main" id="{A0158C0F-7F4F-4012-B308-6A2BD637D5F8}"/>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2755684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257&quot;&gt;&lt;object type=&quot;3&quot; unique_id=&quot;11746&quot;&gt;&lt;property id=&quot;20148&quot; value=&quot;5&quot;/&gt;&lt;property id=&quot;20300&quot; value=&quot;Slide 1&quot;/&gt;&lt;property id=&quot;20307&quot; value=&quot;265&quot;/&gt;&lt;/object&gt;&lt;object type=&quot;3&quot; unique_id=&quot;11747&quot;&gt;&lt;property id=&quot;20148&quot; value=&quot;5&quot;/&gt;&lt;property id=&quot;20300&quot; value=&quot;Slide 2 - &amp;quot;TITLE OF YOUR PRESENTATION&amp;quot;&quot;/&gt;&lt;property id=&quot;20307&quot; value=&quot;266&quot;/&gt;&lt;/object&gt;&lt;object type=&quot;3&quot; unique_id=&quot;11887&quot;&gt;&lt;property id=&quot;20148&quot; value=&quot;5&quot;/&gt;&lt;property id=&quot;20300&quot; value=&quot;Slide 3 - &amp;quot;Title for Single Column Slide&amp;quot;&quot;/&gt;&lt;property id=&quot;20307&quot; value=&quot;267&quot;/&gt;&lt;/object&gt;&lt;object type=&quot;3&quot; unique_id=&quot;11915&quot;&gt;&lt;property id=&quot;20148&quot; value=&quot;5&quot;/&gt;&lt;property id=&quot;20300&quot; value=&quot;Slide 4 - &amp;quot;Title for Single Column Slide&amp;quot;&quot;/&gt;&lt;property id=&quot;20307&quot; value=&quot;268&quot;/&gt;&lt;/object&gt;&lt;object type=&quot;3&quot; unique_id=&quot;11916&quot;&gt;&lt;property id=&quot;20148&quot; value=&quot;5&quot;/&gt;&lt;property id=&quot;20300&quot; value=&quot;Slide 5 - &amp;quot;Title of Three Major Concepts&amp;quot;&quot;/&gt;&lt;property id=&quot;20307&quot; value=&quot;269&quot;/&gt;&lt;/object&gt;&lt;object type=&quot;3&quot; unique_id=&quot;11966&quot;&gt;&lt;property id=&quot;20148&quot; value=&quot;5&quot;/&gt;&lt;property id=&quot;20300&quot; value=&quot;Slide 6 - &amp;quot;Title of Three Major Concepts&amp;quot;&quot;/&gt;&lt;property id=&quot;20307&quot; value=&quot;270&quot;/&gt;&lt;/object&gt;&lt;object type=&quot;3&quot; unique_id=&quot;11967&quot;&gt;&lt;property id=&quot;20148&quot; value=&quot;5&quot;/&gt;&lt;property id=&quot;20300&quot; value=&quot;Slide 7 - &amp;quot;Transition To Next Section&amp;quot;&quot;/&gt;&lt;property id=&quot;20307&quot; value=&quot;271&quot;/&gt;&lt;/object&gt;&lt;object type=&quot;3&quot; unique_id=&quot;11968&quot;&gt;&lt;property id=&quot;20148&quot; value=&quot;5&quot;/&gt;&lt;property id=&quot;20300&quot; value=&quot;Slide 8 - &amp;quot;A Vertical Picture is Worth a Thousand Words&amp;quot;&quot;/&gt;&lt;property id=&quot;20307&quot; value=&quot;272&quot;/&gt;&lt;/object&gt;&lt;object type=&quot;3&quot; unique_id=&quot;12109&quot;&gt;&lt;property id=&quot;20148&quot; value=&quot;5&quot;/&gt;&lt;property id=&quot;20300&quot; value=&quot;Slide 9 - &amp;quot;A Vertical Picture is Worth a Thousand Words&amp;quot;&quot;/&gt;&lt;property id=&quot;20307&quot; value=&quot;273&quot;/&gt;&lt;/object&gt;&lt;object type=&quot;3&quot; unique_id=&quot;12110&quot;&gt;&lt;property id=&quot;20148&quot; value=&quot;5&quot;/&gt;&lt;property id=&quot;20300&quot; value=&quot;Slide 10 - &amp;quot;A Horizontal Image&amp;quot;&quot;/&gt;&lt;property id=&quot;20307&quot; value=&quot;274&quot;/&gt;&lt;/object&gt;&lt;object type=&quot;3&quot; unique_id=&quot;12111&quot;&gt;&lt;property id=&quot;20148&quot; value=&quot;5&quot;/&gt;&lt;property id=&quot;20300&quot; value=&quot;Slide 11 - &amp;quot;A Horizontal Image&amp;quot;&quot;/&gt;&lt;property id=&quot;20307&quot; value=&quot;275&quot;/&gt;&lt;/object&gt;&lt;object type=&quot;3&quot; unique_id=&quot;12112&quot;&gt;&lt;property id=&quot;20148&quot; value=&quot;5&quot;/&gt;&lt;property id=&quot;20300&quot; value=&quot;Slide 12 - &amp;quot;Title for Three Column Slide with Icons&amp;quot;&quot;/&gt;&lt;property id=&quot;20307&quot; value=&quot;276&quot;/&gt;&lt;/object&gt;&lt;object type=&quot;3&quot; unique_id=&quot;12113&quot;&gt;&lt;property id=&quot;20148&quot; value=&quot;5&quot;/&gt;&lt;property id=&quot;20300&quot; value=&quot;Slide 13 - &amp;quot;Title for Three Column Slide&amp;quot;&quot;/&gt;&lt;property id=&quot;20307&quot; value=&quot;277&quot;/&gt;&lt;/object&gt;&lt;object type=&quot;3&quot; unique_id=&quot;12114&quot;&gt;&lt;property id=&quot;20148&quot; value=&quot;5&quot;/&gt;&lt;property id=&quot;20300&quot; value=&quot;Slide 14 - &amp;quot;Three Columns Without Icons&amp;quot;&quot;/&gt;&lt;property id=&quot;20307&quot; value=&quot;278&quot;/&gt;&lt;/object&gt;&lt;object type=&quot;3&quot; unique_id=&quot;12664&quot;&gt;&lt;property id=&quot;20148&quot; value=&quot;5&quot;/&gt;&lt;property id=&quot;20300&quot; value=&quot;Slide 15 - &amp;quot;Three Columns Without Icons&amp;quot;&quot;/&gt;&lt;property id=&quot;20307&quot; value=&quot;279&quot;/&gt;&lt;/object&gt;&lt;object type=&quot;3&quot; unique_id=&quot;12665&quot;&gt;&lt;property id=&quot;20148&quot; value=&quot;5&quot;/&gt;&lt;property id=&quot;20300&quot; value=&quot;Slide 16 - &amp;quot;Title for Two Column Slide&amp;quot;&quot;/&gt;&lt;property id=&quot;20307&quot; value=&quot;280&quot;/&gt;&lt;/object&gt;&lt;object type=&quot;3&quot; unique_id=&quot;12666&quot;&gt;&lt;property id=&quot;20148&quot; value=&quot;5&quot;/&gt;&lt;property id=&quot;20300&quot; value=&quot;Slide 17 - &amp;quot;Title for Two Column Slide&amp;quot;&quot;/&gt;&lt;property id=&quot;20307&quot; value=&quot;281&quot;/&gt;&lt;/object&gt;&lt;object type=&quot;3&quot; unique_id=&quot;12667&quot;&gt;&lt;property id=&quot;20148&quot; value=&quot;5&quot;/&gt;&lt;property id=&quot;20300&quot; value=&quot;Slide 18&quot;/&gt;&lt;property id=&quot;20307&quot; value=&quot;282&quot;/&gt;&lt;/object&gt;&lt;object type=&quot;3&quot; unique_id=&quot;12668&quot;&gt;&lt;property id=&quot;20148&quot; value=&quot;5&quot;/&gt;&lt;property id=&quot;20300&quot; value=&quot;Slide 19&quot;/&gt;&lt;property id=&quot;20307&quot; value=&quot;283&quot;/&gt;&lt;/object&gt;&lt;object type=&quot;3&quot; unique_id=&quot;12669&quot;&gt;&lt;property id=&quot;20148&quot; value=&quot;5&quot;/&gt;&lt;property id=&quot;20300&quot; value=&quot;Slide 20&quot;/&gt;&lt;property id=&quot;20307&quot; value=&quot;284&quot;/&gt;&lt;/object&gt;&lt;object type=&quot;3&quot; unique_id=&quot;12670&quot;&gt;&lt;property id=&quot;20148&quot; value=&quot;5&quot;/&gt;&lt;property id=&quot;20300&quot; value=&quot;Slide 21&quot;/&gt;&lt;property id=&quot;20307&quot; value=&quot;285&quot;/&gt;&lt;/object&gt;&lt;object type=&quot;3&quot; unique_id=&quot;12671&quot;&gt;&lt;property id=&quot;20148&quot; value=&quot;5&quot;/&gt;&lt;property id=&quot;20300&quot; value=&quot;Slide 22&quot;/&gt;&lt;property id=&quot;20307&quot; value=&quot;286&quot;/&gt;&lt;/object&gt;&lt;object type=&quot;3&quot; unique_id=&quot;12672&quot;&gt;&lt;property id=&quot;20148&quot; value=&quot;5&quot;/&gt;&lt;property id=&quot;20300&quot; value=&quot;Slide 23&quot;/&gt;&lt;property id=&quot;20307&quot; value=&quot;287&quot;/&gt;&lt;/object&gt;&lt;object type=&quot;3&quot; unique_id=&quot;12673&quot;&gt;&lt;property id=&quot;20148&quot; value=&quot;5&quot;/&gt;&lt;property id=&quot;20300&quot; value=&quot;Slide 24&quot;/&gt;&lt;property id=&quot;20307&quot; value=&quot;288&quot;/&gt;&lt;/object&gt;&lt;object type=&quot;3&quot; unique_id=&quot;12674&quot;&gt;&lt;property id=&quot;20148&quot; value=&quot;5&quot;/&gt;&lt;property id=&quot;20300&quot; value=&quot;Slide 25&quot;/&gt;&lt;property id=&quot;20307&quot; value=&quot;289&quot;/&gt;&lt;/object&gt;&lt;object type=&quot;3&quot; unique_id=&quot;12675&quot;&gt;&lt;property id=&quot;20148&quot; value=&quot;5&quot;/&gt;&lt;property id=&quot;20300&quot; value=&quot;Slide 26 - &amp;quot;Title for Quantifiable Figures&amp;quot;&quot;/&gt;&lt;property id=&quot;20307&quot; value=&quot;290&quot;/&gt;&lt;/object&gt;&lt;object type=&quot;3&quot; unique_id=&quot;12676&quot;&gt;&lt;property id=&quot;20148&quot; value=&quot;5&quot;/&gt;&lt;property id=&quot;20300&quot; value=&quot;Slide 27 - &amp;quot;Timeline Title&amp;quot;&quot;/&gt;&lt;property id=&quot;20307&quot; value=&quot;291&quot;/&gt;&lt;/object&gt;&lt;object type=&quot;3&quot; unique_id=&quot;12677&quot;&gt;&lt;property id=&quot;20148&quot; value=&quot;5&quot;/&gt;&lt;property id=&quot;20300&quot; value=&quot;Slide 28 - &amp;quot;Timeline Title&amp;quot;&quot;/&gt;&lt;property id=&quot;20307&quot; value=&quot;292&quot;/&gt;&lt;/object&gt;&lt;object type=&quot;3&quot; unique_id=&quot;12678&quot;&gt;&lt;property id=&quot;20148&quot; value=&quot;5&quot;/&gt;&lt;property id=&quot;20300&quot; value=&quot;Slide 29 - &amp;quot;Timeline Title&amp;quot;&quot;/&gt;&lt;property id=&quot;20307&quot; value=&quot;293&quot;/&gt;&lt;/object&gt;&lt;object type=&quot;3&quot; unique_id=&quot;12679&quot;&gt;&lt;property id=&quot;20148&quot; value=&quot;5&quot;/&gt;&lt;property id=&quot;20300&quot; value=&quot;Slide 30 - &amp;quot;Timeline Title&amp;quot;&quot;/&gt;&lt;property id=&quot;20307&quot; value=&quot;294&quot;/&gt;&lt;/object&gt;&lt;object type=&quot;3&quot; unique_id=&quot;12680&quot;&gt;&lt;property id=&quot;20148&quot; value=&quot;5&quot;/&gt;&lt;property id=&quot;20300&quot; value=&quot;Slide 31 - &amp;quot;Citations&amp;quot;&quot;/&gt;&lt;property id=&quot;20307&quot; value=&quot;295&quot;/&gt;&lt;/object&gt;&lt;object type=&quot;3&quot; unique_id=&quot;12681&quot;&gt;&lt;property id=&quot;20148&quot; value=&quot;5&quot;/&gt;&lt;property id=&quot;20300&quot; value=&quot;Slide 32 - &amp;quot;THANK YOU&amp;quot;&quot;/&gt;&lt;property id=&quot;20307&quot; value=&quot;296&quot;/&gt;&lt;/object&gt;&lt;object type=&quot;3&quot; unique_id=&quot;12682&quot;&gt;&lt;property id=&quot;20148&quot; value=&quot;5&quot;/&gt;&lt;property id=&quot;20300&quot; value=&quot;Slide 33&quot;/&gt;&lt;property id=&quot;20307&quot; value=&quot;297&quot;/&gt;&lt;/object&gt;&lt;object type=&quot;3&quot; unique_id=&quot;12683&quot;&gt;&lt;property id=&quot;20148&quot; value=&quot;5&quot;/&gt;&lt;property id=&quot;20300&quot; value=&quot;Slide 34&quot;/&gt;&lt;property id=&quot;20307&quot; value=&quot;298&quot;/&gt;&lt;/object&gt;&lt;/object&gt;&lt;object type=&quot;8&quot; unique_id=&quot;1126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6967</TotalTime>
  <Words>716</Words>
  <Application>Microsoft Office PowerPoint</Application>
  <PresentationFormat>Widescreen</PresentationFormat>
  <Paragraphs>55</Paragraphs>
  <Slides>21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Aldhabi</vt:lpstr>
      <vt:lpstr>Arial</vt:lpstr>
      <vt:lpstr>Bookman Old Style</vt:lpstr>
      <vt:lpstr>Calibri</vt:lpstr>
      <vt:lpstr>Courier New</vt:lpstr>
      <vt:lpstr>Gill Sans</vt:lpstr>
      <vt:lpstr>Times</vt:lpstr>
      <vt:lpstr>Times New Roman</vt:lpstr>
      <vt:lpstr>Verdana</vt:lpstr>
      <vt:lpstr>Office Theme</vt:lpstr>
      <vt:lpstr>Faculty Senate Meeting</vt:lpstr>
      <vt:lpstr>Bandwidth</vt:lpstr>
      <vt:lpstr>COVID status updates    https://covid.oregonstate.edu/ </vt:lpstr>
      <vt:lpstr>On-going discussions – Call for Commitment to Action </vt:lpstr>
      <vt:lpstr>Today’s agenda</vt:lpstr>
      <vt:lpstr>Chat and Voting</vt:lpstr>
      <vt:lpstr>Consideration of Degree Candidates</vt:lpstr>
      <vt:lpstr>Curricular Proposals</vt:lpstr>
      <vt:lpstr>Standing Rules Revisions</vt:lpstr>
      <vt:lpstr>New Senate Committees</vt:lpstr>
      <vt:lpstr>  Carbon Commitment Committee </vt:lpstr>
      <vt:lpstr>PowerPoint Presentation</vt:lpstr>
      <vt:lpstr>Professional Faculty Interests Committee</vt:lpstr>
      <vt:lpstr>PowerPoint Presentation</vt:lpstr>
      <vt:lpstr>Professor of Teaching Task Force</vt:lpstr>
      <vt:lpstr>OSU Presidential Search Ad Hoc Committee Recommendations </vt:lpstr>
      <vt:lpstr>Student Learning Experience </vt:lpstr>
      <vt:lpstr>Pulse Survey 6.0 results</vt:lpstr>
      <vt:lpstr>Public Safety</vt:lpstr>
      <vt:lpstr>Provost’s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2021!</dc:title>
  <dc:creator>Heppell, Selina S</dc:creator>
  <cp:lastModifiedBy>Calascibetta, Caitlin</cp:lastModifiedBy>
  <cp:revision>77</cp:revision>
  <dcterms:created xsi:type="dcterms:W3CDTF">2021-01-14T02:05:12Z</dcterms:created>
  <dcterms:modified xsi:type="dcterms:W3CDTF">2021-06-14T16:17:36Z</dcterms:modified>
</cp:coreProperties>
</file>