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9" r:id="rId3"/>
    <p:sldId id="277" r:id="rId4"/>
    <p:sldId id="272" r:id="rId5"/>
    <p:sldId id="270" r:id="rId6"/>
    <p:sldId id="274" r:id="rId7"/>
    <p:sldId id="281" r:id="rId8"/>
    <p:sldId id="275" r:id="rId9"/>
    <p:sldId id="273" r:id="rId10"/>
    <p:sldId id="271" r:id="rId11"/>
    <p:sldId id="276" r:id="rId12"/>
    <p:sldId id="278" r:id="rId13"/>
    <p:sldId id="280" r:id="rId14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97" autoAdjust="0"/>
  </p:normalViewPr>
  <p:slideViewPr>
    <p:cSldViewPr>
      <p:cViewPr varScale="1">
        <p:scale>
          <a:sx n="101" d="100"/>
          <a:sy n="101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14ABA24-B26A-4B76-BF99-EB201D805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3EE7EF0-FD2C-44C1-BC55-4917834CEBA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wipe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BFBC.4D31DFB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2590800"/>
            <a:ext cx="4013200" cy="121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endParaRPr lang="en-US" sz="1300" dirty="0">
              <a:latin typeface="Arial Rounded MT Bold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300" dirty="0">
                <a:latin typeface="Arial Rounded MT Bold" pitchFamily="34" charset="0"/>
              </a:rPr>
              <a:t>Husband, Father, Friend and Colleague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300" dirty="0">
                <a:latin typeface="Arial Rounded MT Bold" pitchFamily="34" charset="0"/>
              </a:rPr>
              <a:t>October 8, 1957 – July 1,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209800"/>
            <a:ext cx="4013200" cy="599440"/>
          </a:xfrm>
        </p:spPr>
        <p:txBody>
          <a:bodyPr>
            <a:noAutofit/>
          </a:bodyPr>
          <a:lstStyle/>
          <a:p>
            <a:r>
              <a:rPr lang="en-US" sz="3200" dirty="0"/>
              <a:t>Mike O’Malley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24100" y="8161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 Symbol" pitchFamily="34" charset="0"/>
                <a:ea typeface="Segoe UI Symbol" pitchFamily="34" charset="0"/>
                <a:cs typeface="Narkisim" pitchFamily="34" charset="-79"/>
              </a:rPr>
              <a:t>Remembering</a:t>
            </a:r>
          </a:p>
        </p:txBody>
      </p:sp>
    </p:spTree>
    <p:extLst>
      <p:ext uri="{BB962C8B-B14F-4D97-AF65-F5344CB8AC3E}">
        <p14:creationId xmlns:p14="http://schemas.microsoft.com/office/powerpoint/2010/main" val="2819253763"/>
      </p:ext>
    </p:extLst>
  </p:cSld>
  <p:clrMapOvr>
    <a:masterClrMapping/>
  </p:clrMapOvr>
  <p:transition spd="slow" advClick="0" advTm="4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pic>
        <p:nvPicPr>
          <p:cNvPr id="2050" name="Picture 2" descr="Mike O'Malley">
            <a:extLst>
              <a:ext uri="{FF2B5EF4-FFF2-40B4-BE49-F238E27FC236}">
                <a16:creationId xmlns:a16="http://schemas.microsoft.com/office/drawing/2014/main" id="{4339DD1B-14A3-4765-8ACF-B62CB38D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752600"/>
            <a:ext cx="6010275" cy="4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79967"/>
      </p:ext>
    </p:extLst>
  </p:cSld>
  <p:clrMapOvr>
    <a:masterClrMapping/>
  </p:clrMapOvr>
  <p:transition spd="slow" advTm="4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648C0-47B2-49CF-8174-541667602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240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86880"/>
      </p:ext>
    </p:extLst>
  </p:cSld>
  <p:clrMapOvr>
    <a:masterClrMapping/>
  </p:clrMapOvr>
  <p:transition spd="slow" advTm="4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C20E8-3150-4252-A3F0-1A35FE51425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88360" y="457200"/>
            <a:ext cx="5638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305C1F5A-ED9C-481E-9614-B3F90AF7267E" descr="cid:image001.jpg@01D7BFBC.4D31DFB0">
            <a:extLst>
              <a:ext uri="{FF2B5EF4-FFF2-40B4-BE49-F238E27FC236}">
                <a16:creationId xmlns:a16="http://schemas.microsoft.com/office/drawing/2014/main" id="{D37071D0-710E-4A84-84C3-588F325E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40" y="1531441"/>
            <a:ext cx="3766319" cy="502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7703"/>
      </p:ext>
    </p:extLst>
  </p:cSld>
  <p:clrMapOvr>
    <a:masterClrMapping/>
  </p:clrMapOvr>
  <p:transition spd="slow" advTm="4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C20E8-3150-4252-A3F0-1A35FE51425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88360" y="457200"/>
            <a:ext cx="5638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AE2F2-4444-4463-9883-8351EC08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470" y="2188798"/>
            <a:ext cx="3517059" cy="367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19193"/>
      </p:ext>
    </p:extLst>
  </p:cSld>
  <p:clrMapOvr>
    <a:masterClrMapping/>
  </p:clrMapOvr>
  <p:transition spd="slow" advTm="4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47803EF-D31D-4EB8-B2DD-1E2C952B2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7" y="2142359"/>
            <a:ext cx="8747285" cy="37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7682"/>
      </p:ext>
    </p:extLst>
  </p:cSld>
  <p:clrMapOvr>
    <a:masterClrMapping/>
  </p:clrMapOvr>
  <p:transition spd="slow" advTm="4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A5976-15DF-4AB2-9EB8-D0B6DE863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5500" y="2219325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9950"/>
      </p:ext>
    </p:extLst>
  </p:cSld>
  <p:clrMapOvr>
    <a:masterClrMapping/>
  </p:clrMapOvr>
  <p:transition spd="slow" advTm="4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20B0A-7DA7-4C7E-A232-99396F7B5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800225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93870"/>
      </p:ext>
    </p:extLst>
  </p:cSld>
  <p:clrMapOvr>
    <a:masterClrMapping/>
  </p:clrMapOvr>
  <p:transition spd="slow" advTm="4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pic>
        <p:nvPicPr>
          <p:cNvPr id="1028" name="Picture 1" descr="Michael Joseph O'Malley">
            <a:extLst>
              <a:ext uri="{FF2B5EF4-FFF2-40B4-BE49-F238E27FC236}">
                <a16:creationId xmlns:a16="http://schemas.microsoft.com/office/drawing/2014/main" id="{3B67FDC4-31A1-48D6-8FB3-BAB1837D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05" y="1524000"/>
            <a:ext cx="3660390" cy="48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89271"/>
      </p:ext>
    </p:extLst>
  </p:cSld>
  <p:clrMapOvr>
    <a:masterClrMapping/>
  </p:clrMapOvr>
  <p:transition spd="slow" advTm="4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AC33E-3551-42D9-B6D5-D4377A8FE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1200" y="2162175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3434"/>
      </p:ext>
    </p:extLst>
  </p:cSld>
  <p:clrMapOvr>
    <a:masterClrMapping/>
  </p:clrMapOvr>
  <p:transition spd="slow" advTm="4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98CC472-6163-48FC-BDF6-03BE233F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2" y="1589953"/>
            <a:ext cx="1748819" cy="2290484"/>
          </a:xfrm>
          <a:prstGeom prst="rect">
            <a:avLst/>
          </a:prstGeom>
        </p:spPr>
      </p:pic>
      <p:pic>
        <p:nvPicPr>
          <p:cNvPr id="7" name="Picture 4" descr="A person sitting at a desk&#10;&#10;Description automatically generated">
            <a:extLst>
              <a:ext uri="{FF2B5EF4-FFF2-40B4-BE49-F238E27FC236}">
                <a16:creationId xmlns:a16="http://schemas.microsoft.com/office/drawing/2014/main" id="{76870CDE-D663-4684-A386-B67F5CD60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124" y="2247065"/>
            <a:ext cx="3281752" cy="2206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11F332-EF7B-487B-83A2-D8CB5C407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37" y="4572908"/>
            <a:ext cx="1918936" cy="2052916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4416CE3-950D-4E05-919A-E594A1D91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870" y="1592528"/>
            <a:ext cx="1942766" cy="1662686"/>
          </a:xfrm>
          <a:prstGeom prst="rect">
            <a:avLst/>
          </a:prstGeom>
        </p:spPr>
      </p:pic>
      <p:pic>
        <p:nvPicPr>
          <p:cNvPr id="10" name="Picture 8" descr="A picture containing text, person, indoor, table&#10;&#10;Description automatically generated">
            <a:extLst>
              <a:ext uri="{FF2B5EF4-FFF2-40B4-BE49-F238E27FC236}">
                <a16:creationId xmlns:a16="http://schemas.microsoft.com/office/drawing/2014/main" id="{877F52C8-EBB5-4EDA-88DF-81CBDD5E8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780" y="4610935"/>
            <a:ext cx="2325508" cy="19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00262"/>
      </p:ext>
    </p:extLst>
  </p:cSld>
  <p:clrMapOvr>
    <a:masterClrMapping/>
  </p:clrMapOvr>
  <p:transition spd="slow" advTm="4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53EED-DF0A-43E0-9950-548D62428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61" y="1524000"/>
            <a:ext cx="387107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36900"/>
      </p:ext>
    </p:extLst>
  </p:cSld>
  <p:clrMapOvr>
    <a:masterClrMapping/>
  </p:clrMapOvr>
  <p:transition spd="slow" advTm="4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O’Malley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1B041-7507-4E2F-9595-CEAD50CFE74F}"/>
              </a:ext>
            </a:extLst>
          </p:cNvPr>
          <p:cNvSpPr/>
          <p:nvPr/>
        </p:nvSpPr>
        <p:spPr>
          <a:xfrm>
            <a:off x="1143000" y="5867400"/>
            <a:ext cx="6781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DC096-EC88-4222-A450-08524436A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828800"/>
            <a:ext cx="589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74703"/>
      </p:ext>
    </p:extLst>
  </p:cSld>
  <p:clrMapOvr>
    <a:masterClrMapping/>
  </p:clrMapOvr>
  <p:transition spd="slow" advTm="4000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124</TotalTime>
  <Words>43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Garamond</vt:lpstr>
      <vt:lpstr>Narkisim</vt:lpstr>
      <vt:lpstr>Segoe UI Symbol</vt:lpstr>
      <vt:lpstr>Tahoma</vt:lpstr>
      <vt:lpstr>Tunga</vt:lpstr>
      <vt:lpstr>BlackTie</vt:lpstr>
      <vt:lpstr>Mike O’Malley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Sasha Perlin</dc:title>
  <dc:creator>Support</dc:creator>
  <cp:lastModifiedBy>Calascibetta, Caitlin</cp:lastModifiedBy>
  <cp:revision>24</cp:revision>
  <dcterms:created xsi:type="dcterms:W3CDTF">2013-04-25T18:03:46Z</dcterms:created>
  <dcterms:modified xsi:type="dcterms:W3CDTF">2021-10-14T00:07:00Z</dcterms:modified>
</cp:coreProperties>
</file>