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9" r:id="rId2"/>
    <p:sldId id="270" r:id="rId3"/>
    <p:sldId id="273" r:id="rId4"/>
    <p:sldId id="275" r:id="rId5"/>
    <p:sldId id="277" r:id="rId6"/>
    <p:sldId id="278" r:id="rId7"/>
    <p:sldId id="279" r:id="rId8"/>
  </p:sldIdLst>
  <p:sldSz cx="9144000" cy="6858000" type="screen4x3"/>
  <p:notesSz cx="6858000" cy="9144000"/>
  <p:photoAlbum layout="1pic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Rg st="1" end="14"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30" autoAdjust="0"/>
    <p:restoredTop sz="94697" autoAdjust="0"/>
  </p:normalViewPr>
  <p:slideViewPr>
    <p:cSldViewPr>
      <p:cViewPr varScale="1">
        <p:scale>
          <a:sx n="101" d="100"/>
          <a:sy n="101" d="100"/>
        </p:scale>
        <p:origin x="1224" y="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9144000" cy="29337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/>
          <p:cNvCxnSpPr/>
          <p:nvPr/>
        </p:nvCxnSpPr>
        <p:spPr>
          <a:xfrm>
            <a:off x="0" y="2925286"/>
            <a:ext cx="9144000" cy="1588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2514600" y="2362200"/>
            <a:ext cx="4114800" cy="1127760"/>
          </a:xfrm>
          <a:prstGeom prst="rect">
            <a:avLst/>
          </a:prstGeom>
          <a:solidFill>
            <a:schemeClr val="tx1"/>
          </a:solidFill>
          <a:ln w="76200" cmpd="thinThick">
            <a:solidFill>
              <a:schemeClr val="tx1"/>
            </a:solidFill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/>
          <a:p>
            <a:pPr algn="ctr" defTabSz="914400" rtl="0" eaLnBrk="1" latinLnBrk="0" hangingPunct="1">
              <a:spcBef>
                <a:spcPts val="400"/>
              </a:spcBef>
              <a:buNone/>
            </a:pPr>
            <a:endParaRPr lang="en-US" sz="1800" b="1" kern="1200" cap="all" spc="0" baseline="0">
              <a:solidFill>
                <a:schemeClr val="bg1"/>
              </a:solidFill>
              <a:latin typeface="+mj-lt"/>
              <a:ea typeface="+mj-ea"/>
              <a:cs typeface="Tunga" pitchFamily="2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65400" y="3045460"/>
            <a:ext cx="4013200" cy="428625"/>
          </a:xfrm>
        </p:spPr>
        <p:txBody>
          <a:bodyPr tIns="0" anchor="t">
            <a:noAutofit/>
          </a:bodyPr>
          <a:lstStyle>
            <a:lvl1pPr marL="0" indent="0" algn="ctr">
              <a:buNone/>
              <a:defRPr sz="1600" b="0" i="0" cap="none" spc="0" baseline="0">
                <a:solidFill>
                  <a:schemeClr val="bg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2565400" y="2397760"/>
            <a:ext cx="4013200" cy="599440"/>
          </a:xfrm>
          <a:noFill/>
          <a:ln>
            <a:noFill/>
          </a:ln>
        </p:spPr>
        <p:txBody>
          <a:bodyPr bIns="0" anchor="b"/>
          <a:lstStyle>
            <a:lvl1pPr>
              <a:defRPr>
                <a:effectLst>
                  <a:glow rad="88900">
                    <a:schemeClr val="tx1">
                      <a:alpha val="60000"/>
                    </a:schemeClr>
                  </a:glo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 bwMode="black"/>
        <p:txBody>
          <a:bodyPr/>
          <a:lstStyle/>
          <a:p>
            <a:fld id="{014ABA24-B26A-4B76-BF99-EB201D805428}" type="datetimeFigureOut">
              <a:rPr lang="en-US" smtClean="0"/>
              <a:t>11/15/2021</a:t>
            </a:fld>
            <a:endParaRPr lang="en-US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3EE7EF0-FD2C-44C1-BC55-4917834CEBA4}" type="slidenum">
              <a:rPr lang="en-US" smtClean="0"/>
              <a:t>‹#›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ABA24-B26A-4B76-BF99-EB201D805428}" type="datetimeFigureOut">
              <a:rPr lang="en-US" smtClean="0"/>
              <a:t>11/15/2021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EE7EF0-FD2C-44C1-BC55-4917834CEBA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/>
        </p:nvCxnSpPr>
        <p:spPr>
          <a:xfrm rot="5400000">
            <a:off x="4267200" y="3429000"/>
            <a:ext cx="6858000" cy="1588"/>
          </a:xfrm>
          <a:prstGeom prst="line">
            <a:avLst/>
          </a:prstGeom>
          <a:ln w="127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 bwMode="hidden">
          <a:xfrm>
            <a:off x="0" y="1"/>
            <a:ext cx="76962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629400" cy="5029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ABA24-B26A-4B76-BF99-EB201D805428}" type="datetimeFigureOut">
              <a:rPr lang="en-US" smtClean="0"/>
              <a:t>11/15/2021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EE7EF0-FD2C-44C1-BC55-4917834CEBA4}" type="slidenum">
              <a:rPr lang="en-US" smtClean="0"/>
              <a:t>‹#›</a:t>
            </a:fld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39000" y="914401"/>
            <a:ext cx="926980" cy="5029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Content Placeholder 30"/>
          <p:cNvSpPr>
            <a:spLocks noGrp="1"/>
          </p:cNvSpPr>
          <p:nvPr>
            <p:ph sz="quarter" idx="13"/>
          </p:nvPr>
        </p:nvSpPr>
        <p:spPr>
          <a:xfrm>
            <a:off x="457200" y="2020824"/>
            <a:ext cx="8229600" cy="40751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014ABA24-B26A-4B76-BF99-EB201D805428}" type="datetimeFigureOut">
              <a:rPr lang="en-US" smtClean="0"/>
              <a:t>11/15/2021</a:t>
            </a:fld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63EE7EF0-FD2C-44C1-BC55-4917834CEBA4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922776"/>
            <a:ext cx="9144000" cy="29352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0" y="3921760"/>
            <a:ext cx="9144000" cy="1588"/>
          </a:xfrm>
          <a:prstGeom prst="line">
            <a:avLst/>
          </a:prstGeom>
          <a:ln w="127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2514600" y="3368040"/>
            <a:ext cx="4114800" cy="1127760"/>
          </a:xfrm>
          <a:prstGeom prst="rect">
            <a:avLst/>
          </a:prstGeom>
          <a:solidFill>
            <a:schemeClr val="tx1"/>
          </a:solidFill>
          <a:ln w="76200" cmpd="thinThick">
            <a:solidFill>
              <a:schemeClr val="tx1"/>
            </a:solidFill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/>
          <a:p>
            <a:pPr algn="ctr" defTabSz="914400" rtl="0" eaLnBrk="1" latinLnBrk="0" hangingPunct="1">
              <a:spcBef>
                <a:spcPts val="400"/>
              </a:spcBef>
              <a:buNone/>
            </a:pPr>
            <a:endParaRPr lang="en-US" sz="1800" b="1" kern="1200" cap="all" spc="0" baseline="0">
              <a:solidFill>
                <a:schemeClr val="bg1"/>
              </a:solidFill>
              <a:latin typeface="+mj-lt"/>
              <a:ea typeface="+mj-ea"/>
              <a:cs typeface="Tunga" pitchFamily="2"/>
            </a:endParaRPr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 bwMode="black">
          <a:xfrm>
            <a:off x="2529052" y="3367246"/>
            <a:ext cx="4085897" cy="706821"/>
          </a:xfrm>
          <a:prstGeom prst="rect">
            <a:avLst/>
          </a:prstGeom>
          <a:noFill/>
          <a:ln w="98425" cmpd="thinThick">
            <a:noFill/>
            <a:miter lim="800000"/>
          </a:ln>
        </p:spPr>
        <p:txBody>
          <a:bodyPr vert="horz" lIns="91440" tIns="45720" rIns="91440" bIns="0" rtlCol="0" anchor="b" anchorCtr="0">
            <a:normAutofit/>
          </a:bodyPr>
          <a:lstStyle>
            <a:lvl1pPr>
              <a:defRPr kumimoji="0" lang="en-US" sz="18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Tunga" pitchFamily="2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 bwMode="black">
          <a:xfrm>
            <a:off x="2518542" y="4084577"/>
            <a:ext cx="4106917" cy="397094"/>
          </a:xfrm>
        </p:spPr>
        <p:txBody>
          <a:bodyPr tIns="0" anchor="t" anchorCtr="0">
            <a:normAutofit/>
          </a:bodyPr>
          <a:lstStyle>
            <a:lvl1pPr marL="0" indent="0" algn="ctr">
              <a:buNone/>
              <a:def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Tahom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ABA24-B26A-4B76-BF99-EB201D805428}" type="datetimeFigureOut">
              <a:rPr lang="en-US" smtClean="0"/>
              <a:t>11/15/2021</a:t>
            </a:fld>
            <a:endParaRPr lang="en-US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3EE7EF0-FD2C-44C1-BC55-4917834CEBA4}" type="slidenum">
              <a:rPr lang="en-US" smtClean="0"/>
              <a:t>‹#›</a:t>
            </a:fld>
            <a:endParaRPr lang="en-US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30"/>
          <p:cNvSpPr>
            <a:spLocks noGrp="1"/>
          </p:cNvSpPr>
          <p:nvPr>
            <p:ph sz="quarter" idx="13"/>
          </p:nvPr>
        </p:nvSpPr>
        <p:spPr>
          <a:xfrm>
            <a:off x="457201" y="2020824"/>
            <a:ext cx="4023360" cy="40050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Content Placeholder 30"/>
          <p:cNvSpPr>
            <a:spLocks noGrp="1"/>
          </p:cNvSpPr>
          <p:nvPr>
            <p:ph sz="quarter" idx="14"/>
          </p:nvPr>
        </p:nvSpPr>
        <p:spPr>
          <a:xfrm>
            <a:off x="4663440" y="2020824"/>
            <a:ext cx="4023360" cy="40050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014ABA24-B26A-4B76-BF99-EB201D805428}" type="datetimeFigureOut">
              <a:rPr lang="en-US" smtClean="0"/>
              <a:t>11/15/2021</a:t>
            </a:fld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3EE7EF0-FD2C-44C1-BC55-4917834CEBA4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Title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Content Placeholder 30"/>
          <p:cNvSpPr>
            <a:spLocks noGrp="1"/>
          </p:cNvSpPr>
          <p:nvPr>
            <p:ph sz="quarter" idx="13"/>
          </p:nvPr>
        </p:nvSpPr>
        <p:spPr>
          <a:xfrm>
            <a:off x="457201" y="2819400"/>
            <a:ext cx="4023360" cy="32095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4" name="Content Placeholder 30"/>
          <p:cNvSpPr>
            <a:spLocks noGrp="1"/>
          </p:cNvSpPr>
          <p:nvPr>
            <p:ph sz="quarter" idx="14"/>
          </p:nvPr>
        </p:nvSpPr>
        <p:spPr>
          <a:xfrm>
            <a:off x="4663440" y="2816352"/>
            <a:ext cx="4023360" cy="32095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020824"/>
            <a:ext cx="4023360" cy="704088"/>
          </a:xfrm>
          <a:noFill/>
          <a:ln w="98425" cmpd="thinThick">
            <a:noFill/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ctr" defTabSz="914400" rtl="0" eaLnBrk="1" latinLnBrk="0" hangingPunct="1">
              <a:spcBef>
                <a:spcPts val="400"/>
              </a:spcBef>
              <a:buNone/>
              <a:defRPr lang="en-US" sz="1800" b="1" kern="1200" cap="none" spc="200" baseline="0" smtClean="0">
                <a:solidFill>
                  <a:schemeClr val="tx1"/>
                </a:solidFill>
                <a:latin typeface="+mj-lt"/>
                <a:ea typeface="+mj-ea"/>
                <a:cs typeface="Tunga" pitchFamily="2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5"/>
          </p:nvPr>
        </p:nvSpPr>
        <p:spPr>
          <a:xfrm>
            <a:off x="4663440" y="2020824"/>
            <a:ext cx="4023360" cy="704088"/>
          </a:xfrm>
          <a:noFill/>
          <a:ln w="98425" cmpd="thinThick">
            <a:noFill/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ctr" defTabSz="914400" rtl="0" eaLnBrk="1" latinLnBrk="0" hangingPunct="1">
              <a:spcBef>
                <a:spcPts val="400"/>
              </a:spcBef>
              <a:buNone/>
              <a:defRPr lang="en-US" sz="1800" b="1" i="0" kern="1200" cap="none" spc="200" baseline="0" dirty="0" smtClean="0">
                <a:solidFill>
                  <a:schemeClr val="tx1"/>
                </a:solidFill>
                <a:latin typeface="+mj-lt"/>
                <a:ea typeface="+mj-ea"/>
                <a:cs typeface="Tunga" pitchFamily="2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ctr" defTabSz="914400" rtl="0" eaLnBrk="1" latinLnBrk="0" hangingPunct="1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Tx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014ABA24-B26A-4B76-BF99-EB201D805428}" type="datetimeFigureOut">
              <a:rPr lang="en-US" smtClean="0"/>
              <a:t>11/15/2021</a:t>
            </a:fld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63EE7EF0-FD2C-44C1-BC55-4917834CEBA4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ABA24-B26A-4B76-BF99-EB201D805428}" type="datetimeFigureOut">
              <a:rPr lang="en-US" smtClean="0"/>
              <a:t>11/15/2021</a:t>
            </a:fld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3EE7EF0-FD2C-44C1-BC55-4917834CEBA4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ABA24-B26A-4B76-BF99-EB201D805428}" type="datetimeFigureOut">
              <a:rPr lang="en-US" smtClean="0"/>
              <a:t>11/15/2021</a:t>
            </a:fld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3EE7EF0-FD2C-44C1-BC55-4917834CEBA4}" type="slidenum">
              <a:rPr lang="en-US" smtClean="0"/>
              <a:t>‹#›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30"/>
          <p:cNvSpPr>
            <a:spLocks noGrp="1"/>
          </p:cNvSpPr>
          <p:nvPr>
            <p:ph sz="quarter" idx="14"/>
          </p:nvPr>
        </p:nvSpPr>
        <p:spPr>
          <a:xfrm>
            <a:off x="1485900" y="1914525"/>
            <a:ext cx="6172200" cy="351091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2"/>
          </p:nvPr>
        </p:nvSpPr>
        <p:spPr>
          <a:xfrm>
            <a:off x="1737360" y="5513832"/>
            <a:ext cx="5669280" cy="548640"/>
          </a:xfrm>
        </p:spPr>
        <p:txBody>
          <a:bodyPr vert="horz" lIns="91440" tIns="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Font typeface="Arial" pitchFamily="34" charset="0"/>
              <a:buNone/>
              <a:defRPr lang="en-US" sz="1400" b="0" i="0" kern="1200" cap="none" spc="0" baseline="0" smtClean="0">
                <a:solidFill>
                  <a:schemeClr val="tx1"/>
                </a:solidFill>
                <a:latin typeface="+mn-lt"/>
                <a:ea typeface="+mn-ea"/>
                <a:cs typeface="Tahoma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014ABA24-B26A-4B76-BF99-EB201D805428}" type="datetimeFigureOut">
              <a:rPr lang="en-US" smtClean="0"/>
              <a:t>11/15/2021</a:t>
            </a:fld>
            <a:endParaRPr lang="en-US"/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3EE7EF0-FD2C-44C1-BC55-4917834CEBA4}" type="slidenum">
              <a:rPr lang="en-US" smtClean="0"/>
              <a:t>‹#›</a:t>
            </a:fld>
            <a:endParaRPr lang="en-US"/>
          </a:p>
        </p:txBody>
      </p:sp>
      <p:sp>
        <p:nvSpPr>
          <p:cNvPr id="23" name="Footer Placeholder 22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852209" y="2026918"/>
            <a:ext cx="5439582" cy="3263750"/>
          </a:xfrm>
          <a:solidFill>
            <a:schemeClr val="tx1"/>
          </a:solidFill>
          <a:ln w="69850" cmpd="dbl">
            <a:solidFill>
              <a:schemeClr val="tx1"/>
            </a:solidFill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ctr" defTabSz="914400" rtl="0" eaLnBrk="1" latinLnBrk="0" hangingPunct="1">
              <a:spcBef>
                <a:spcPts val="400"/>
              </a:spcBef>
              <a:buNone/>
              <a:defRPr lang="en-US" sz="1800" b="0" kern="1200" cap="none" spc="0" baseline="0" dirty="0">
                <a:solidFill>
                  <a:schemeClr val="bg1"/>
                </a:solidFill>
                <a:latin typeface="+mj-lt"/>
                <a:ea typeface="+mj-ea"/>
                <a:cs typeface="Tunga" pitchFamily="2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3"/>
          </p:nvPr>
        </p:nvSpPr>
        <p:spPr>
          <a:xfrm>
            <a:off x="1737360" y="5516880"/>
            <a:ext cx="5669280" cy="548640"/>
          </a:xfrm>
        </p:spPr>
        <p:txBody>
          <a:bodyPr vert="horz" lIns="91440" tIns="0" rIns="91440" bIns="0" rtlCol="0" anchor="ctr" anchorCtr="0">
            <a:normAutofit/>
          </a:bodyPr>
          <a:lstStyle>
            <a:lvl1pPr marL="0" indent="0">
              <a:spcBef>
                <a:spcPts val="0"/>
              </a:spcBef>
              <a:buNone/>
              <a:defRPr lang="en-US" sz="1400" b="0" i="0" kern="1200" cap="none" spc="30" baseline="0" smtClean="0">
                <a:solidFill>
                  <a:schemeClr val="tx2"/>
                </a:solidFill>
                <a:latin typeface="+mn-lt"/>
                <a:ea typeface="+mn-ea"/>
                <a:cs typeface="Tahoma" pitchFamily="34" charset="0"/>
              </a:defRPr>
            </a:lvl1pPr>
            <a:lvl2pPr marL="171450" indent="1588">
              <a:buNone/>
              <a:defRPr>
                <a:solidFill>
                  <a:schemeClr val="bg2"/>
                </a:solidFill>
              </a:defRPr>
            </a:lvl2pPr>
            <a:lvl3pPr marL="344488" indent="6350">
              <a:buNone/>
              <a:defRPr>
                <a:solidFill>
                  <a:schemeClr val="bg2"/>
                </a:solidFill>
              </a:defRPr>
            </a:lvl3pPr>
            <a:lvl4pPr marL="515938" indent="3175">
              <a:buNone/>
              <a:defRPr>
                <a:solidFill>
                  <a:schemeClr val="bg2"/>
                </a:solidFill>
              </a:defRPr>
            </a:lvl4pPr>
            <a:lvl5pPr marL="688975" indent="-1588">
              <a:buNone/>
              <a:defRPr>
                <a:solidFill>
                  <a:schemeClr val="bg2"/>
                </a:solidFill>
              </a:defRPr>
            </a:lvl5pPr>
          </a:lstStyle>
          <a:p>
            <a:pPr marL="0" lvl="0" indent="0" algn="ctr" defTabSz="914400" rtl="0" eaLnBrk="1" latinLnBrk="0" hangingPunct="1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2514600" y="975360"/>
            <a:ext cx="4114800" cy="70104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4"/>
          </p:nvPr>
        </p:nvSpPr>
        <p:spPr>
          <a:xfrm>
            <a:off x="2981325" y="273180"/>
            <a:ext cx="3181350" cy="292100"/>
          </a:xfrm>
        </p:spPr>
        <p:txBody>
          <a:bodyPr/>
          <a:lstStyle/>
          <a:p>
            <a:fld id="{014ABA24-B26A-4B76-BF99-EB201D805428}" type="datetimeFigureOut">
              <a:rPr lang="en-US" smtClean="0"/>
              <a:t>11/15/2021</a:t>
            </a:fld>
            <a:endParaRPr lang="en-US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5"/>
          </p:nvPr>
        </p:nvSpPr>
        <p:spPr>
          <a:xfrm>
            <a:off x="4038600" y="6172200"/>
            <a:ext cx="1066800" cy="304800"/>
          </a:xfrm>
        </p:spPr>
        <p:txBody>
          <a:bodyPr/>
          <a:lstStyle/>
          <a:p>
            <a:fld id="{63EE7EF0-FD2C-44C1-BC55-4917834CEBA4}" type="slidenum">
              <a:rPr lang="en-US" smtClean="0"/>
              <a:t>‹#›</a:t>
            </a:fld>
            <a:endParaRPr lang="en-US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6"/>
          </p:nvPr>
        </p:nvSpPr>
        <p:spPr>
          <a:xfrm>
            <a:off x="1447800" y="6486525"/>
            <a:ext cx="6248400" cy="2921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hidden">
          <a:xfrm>
            <a:off x="0" y="1335973"/>
            <a:ext cx="9144000" cy="55220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019301"/>
            <a:ext cx="8229600" cy="41173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981325" y="273180"/>
            <a:ext cx="3181350" cy="2921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1200" b="0" cap="all" spc="300" baseline="0">
                <a:solidFill>
                  <a:schemeClr val="tx1"/>
                </a:solidFill>
              </a:defRPr>
            </a:lvl1pPr>
          </a:lstStyle>
          <a:p>
            <a:fld id="{014ABA24-B26A-4B76-BF99-EB201D805428}" type="datetimeFigureOut">
              <a:rPr lang="en-US" smtClean="0"/>
              <a:t>11/15/2021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47800" y="6486525"/>
            <a:ext cx="6248400" cy="292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100" b="0" cap="all" spc="300" baseline="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038600" y="6172200"/>
            <a:ext cx="1066800" cy="304800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 anchor="ctr">
            <a:normAutofit/>
          </a:bodyPr>
          <a:lstStyle>
            <a:lvl1pPr algn="ctr">
              <a:defRPr sz="1200" b="1">
                <a:solidFill>
                  <a:schemeClr val="tx1"/>
                </a:solidFill>
              </a:defRPr>
            </a:lvl1pPr>
          </a:lstStyle>
          <a:p>
            <a:fld id="{63EE7EF0-FD2C-44C1-BC55-4917834CEBA4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1331436"/>
            <a:ext cx="9144000" cy="1588"/>
          </a:xfrm>
          <a:prstGeom prst="line">
            <a:avLst/>
          </a:prstGeom>
          <a:ln w="12700">
            <a:solidFill>
              <a:schemeClr val="tx2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14600" y="975360"/>
            <a:ext cx="4114800" cy="701040"/>
          </a:xfrm>
          <a:prstGeom prst="rect">
            <a:avLst/>
          </a:prstGeom>
          <a:solidFill>
            <a:schemeClr val="tx1"/>
          </a:solidFill>
          <a:ln w="76200" cmpd="thinThick">
            <a:solidFill>
              <a:schemeClr val="tx1"/>
            </a:solidFill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ts val="400"/>
        </a:spcBef>
        <a:buNone/>
        <a:defRPr sz="1800" b="1" kern="1200" cap="all" spc="0" baseline="0">
          <a:solidFill>
            <a:schemeClr val="bg1">
              <a:lumMod val="75000"/>
              <a:lumOff val="25000"/>
            </a:schemeClr>
          </a:solidFill>
          <a:effectLst/>
          <a:latin typeface="+mj-lt"/>
          <a:ea typeface="+mj-ea"/>
          <a:cs typeface="Tunga" pitchFamily="2"/>
        </a:defRPr>
      </a:lvl1pPr>
    </p:titleStyle>
    <p:bodyStyle>
      <a:lvl1pPr marL="0" indent="0" algn="ctr" defTabSz="914400" rtl="0" eaLnBrk="1" latinLnBrk="0" hangingPunct="1">
        <a:lnSpc>
          <a:spcPct val="100000"/>
        </a:lnSpc>
        <a:spcBef>
          <a:spcPts val="600"/>
        </a:spcBef>
        <a:spcAft>
          <a:spcPts val="0"/>
        </a:spcAft>
        <a:buClr>
          <a:schemeClr val="accent1"/>
        </a:buClr>
        <a:buFontTx/>
        <a:buNone/>
        <a:defRPr sz="2000" b="0" i="0" kern="1200" cap="none" spc="30" baseline="0">
          <a:solidFill>
            <a:schemeClr val="tx1"/>
          </a:solidFill>
          <a:latin typeface="+mn-lt"/>
          <a:ea typeface="+mn-ea"/>
          <a:cs typeface="Tahoma" pitchFamily="34" charset="0"/>
        </a:defRPr>
      </a:lvl1pPr>
      <a:lvl2pPr marL="0" indent="0" algn="ctr" defTabSz="914400" rtl="0" eaLnBrk="1" latinLnBrk="0" hangingPunct="1">
        <a:lnSpc>
          <a:spcPct val="100000"/>
        </a:lnSpc>
        <a:spcBef>
          <a:spcPts val="1200"/>
        </a:spcBef>
        <a:buClr>
          <a:schemeClr val="accent1"/>
        </a:buClr>
        <a:buFontTx/>
        <a:buNone/>
        <a:defRPr sz="1800" kern="1200">
          <a:solidFill>
            <a:schemeClr val="tx2"/>
          </a:solidFill>
          <a:latin typeface="+mn-lt"/>
          <a:ea typeface="+mn-ea"/>
          <a:cs typeface="Tahoma" pitchFamily="34" charset="0"/>
        </a:defRPr>
      </a:lvl2pPr>
      <a:lvl3pPr marL="0" indent="0" algn="ctr" defTabSz="914400" rtl="0" eaLnBrk="1" latinLnBrk="0" hangingPunct="1">
        <a:lnSpc>
          <a:spcPct val="100000"/>
        </a:lnSpc>
        <a:spcBef>
          <a:spcPts val="1200"/>
        </a:spcBef>
        <a:buClr>
          <a:schemeClr val="accent1"/>
        </a:buClr>
        <a:buFontTx/>
        <a:buNone/>
        <a:defRPr sz="1600" kern="1200">
          <a:solidFill>
            <a:schemeClr val="tx1"/>
          </a:solidFill>
          <a:latin typeface="+mn-lt"/>
          <a:ea typeface="+mn-ea"/>
          <a:cs typeface="Tahoma" pitchFamily="34" charset="0"/>
        </a:defRPr>
      </a:lvl3pPr>
      <a:lvl4pPr marL="0" indent="0" algn="ctr" defTabSz="914400" rtl="0" eaLnBrk="1" latinLnBrk="0" hangingPunct="1">
        <a:lnSpc>
          <a:spcPct val="100000"/>
        </a:lnSpc>
        <a:spcBef>
          <a:spcPts val="1200"/>
        </a:spcBef>
        <a:buClr>
          <a:schemeClr val="accent1"/>
        </a:buClr>
        <a:buFontTx/>
        <a:buNone/>
        <a:defRPr sz="1400" kern="1200">
          <a:solidFill>
            <a:schemeClr val="tx2"/>
          </a:solidFill>
          <a:latin typeface="+mn-lt"/>
          <a:ea typeface="+mn-ea"/>
          <a:cs typeface="Tahoma" pitchFamily="34" charset="0"/>
        </a:defRPr>
      </a:lvl4pPr>
      <a:lvl5pPr marL="0" indent="0" algn="ctr" defTabSz="914400" rtl="0" eaLnBrk="1" latinLnBrk="0" hangingPunct="1">
        <a:lnSpc>
          <a:spcPct val="100000"/>
        </a:lnSpc>
        <a:spcBef>
          <a:spcPts val="1200"/>
        </a:spcBef>
        <a:buClr>
          <a:schemeClr val="accent1"/>
        </a:buClr>
        <a:buFontTx/>
        <a:buNone/>
        <a:defRPr sz="1400" kern="1200" baseline="0">
          <a:solidFill>
            <a:schemeClr val="tx1"/>
          </a:solidFill>
          <a:latin typeface="+mn-lt"/>
          <a:ea typeface="+mn-ea"/>
          <a:cs typeface="Tahoma" pitchFamily="34" charset="0"/>
        </a:defRPr>
      </a:lvl5pPr>
      <a:lvl6pPr marL="0" indent="0" algn="ctr" defTabSz="914400" rtl="0" eaLnBrk="1" latinLnBrk="0" hangingPunct="1">
        <a:lnSpc>
          <a:spcPct val="100000"/>
        </a:lnSpc>
        <a:spcBef>
          <a:spcPts val="1200"/>
        </a:spcBef>
        <a:buFont typeface="Arial" pitchFamily="34" charset="0"/>
        <a:buNone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0" indent="0" algn="ctr" defTabSz="914400" rtl="0" eaLnBrk="1" latinLnBrk="0" hangingPunct="1">
        <a:lnSpc>
          <a:spcPct val="100000"/>
        </a:lnSpc>
        <a:spcBef>
          <a:spcPts val="1200"/>
        </a:spcBef>
        <a:buFont typeface="Arial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0" indent="0" algn="ctr" defTabSz="914400" rtl="0" eaLnBrk="1" latinLnBrk="0" hangingPunct="1">
        <a:lnSpc>
          <a:spcPct val="100000"/>
        </a:lnSpc>
        <a:spcBef>
          <a:spcPts val="1200"/>
        </a:spcBef>
        <a:buFont typeface="Arial" pitchFamily="34" charset="0"/>
        <a:buNone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0" indent="0" algn="ctr" defTabSz="914400" rtl="0" eaLnBrk="1" latinLnBrk="0" hangingPunct="1">
        <a:lnSpc>
          <a:spcPct val="100000"/>
        </a:lnSpc>
        <a:spcBef>
          <a:spcPts val="1200"/>
        </a:spcBef>
        <a:buFont typeface="Arial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65400" y="2590800"/>
            <a:ext cx="4013200" cy="1219200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200"/>
              </a:spcAft>
            </a:pPr>
            <a:endParaRPr lang="en-US" sz="1300" dirty="0">
              <a:latin typeface="Arial Rounded MT Bold" pitchFamily="34" charset="0"/>
            </a:endParaRPr>
          </a:p>
          <a:p>
            <a:pPr>
              <a:spcBef>
                <a:spcPts val="0"/>
              </a:spcBef>
              <a:spcAft>
                <a:spcPts val="200"/>
              </a:spcAft>
            </a:pPr>
            <a:r>
              <a:rPr lang="en-US" sz="1300" dirty="0">
                <a:latin typeface="Arial Rounded MT Bold" pitchFamily="34" charset="0"/>
              </a:rPr>
              <a:t>Artist, Professor, Friend</a:t>
            </a:r>
          </a:p>
          <a:p>
            <a:pPr>
              <a:spcBef>
                <a:spcPts val="0"/>
              </a:spcBef>
              <a:spcAft>
                <a:spcPts val="200"/>
              </a:spcAft>
            </a:pPr>
            <a:r>
              <a:rPr lang="en-US" sz="1300" dirty="0">
                <a:latin typeface="Arial Rounded MT Bold" pitchFamily="34" charset="0"/>
              </a:rPr>
              <a:t>September 22, 1961 – October 12, 2021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5400" y="2209800"/>
            <a:ext cx="4013200" cy="599440"/>
          </a:xfrm>
        </p:spPr>
        <p:txBody>
          <a:bodyPr>
            <a:noAutofit/>
          </a:bodyPr>
          <a:lstStyle/>
          <a:p>
            <a:r>
              <a:rPr lang="en-US" sz="3200" dirty="0"/>
              <a:t>Julie Green</a:t>
            </a:r>
            <a:endParaRPr lang="en-US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2324100" y="816114"/>
            <a:ext cx="4495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spc="-150" dirty="0">
                <a:solidFill>
                  <a:schemeClr val="accent5">
                    <a:lumMod val="20000"/>
                    <a:lumOff val="80000"/>
                  </a:schemeClr>
                </a:solidFill>
                <a:latin typeface="Segoe UI Symbol" pitchFamily="34" charset="0"/>
                <a:ea typeface="Segoe UI Symbol" pitchFamily="34" charset="0"/>
                <a:cs typeface="Narkisim" pitchFamily="34" charset="-79"/>
              </a:rPr>
              <a:t>Remembering</a:t>
            </a:r>
          </a:p>
        </p:txBody>
      </p:sp>
    </p:spTree>
    <p:extLst>
      <p:ext uri="{BB962C8B-B14F-4D97-AF65-F5344CB8AC3E}">
        <p14:creationId xmlns:p14="http://schemas.microsoft.com/office/powerpoint/2010/main" val="2819253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704"/>
    </mc:Choice>
    <mc:Fallback xmlns="">
      <p:transition advTm="3704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>
            <a:off x="3276600" y="381000"/>
            <a:ext cx="3810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Julie Green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97ECF3D-3F0E-44A7-A61E-D9C5B4CE9E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7139" y="1524000"/>
            <a:ext cx="3489722" cy="4652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5892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>
            <a:off x="3276600" y="381000"/>
            <a:ext cx="3810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Julie Green</a:t>
            </a:r>
          </a:p>
        </p:txBody>
      </p:sp>
      <p:pic>
        <p:nvPicPr>
          <p:cNvPr id="3" name="Content Placeholder 4">
            <a:extLst>
              <a:ext uri="{FF2B5EF4-FFF2-40B4-BE49-F238E27FC236}">
                <a16:creationId xmlns:a16="http://schemas.microsoft.com/office/drawing/2014/main" id="{904FCAF6-EDB6-4292-8B37-C720EB241F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7106" y="1676400"/>
            <a:ext cx="4649788" cy="4649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56964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>
            <a:off x="3276600" y="381000"/>
            <a:ext cx="3810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Julie Green</a:t>
            </a:r>
          </a:p>
        </p:txBody>
      </p:sp>
      <p:pic>
        <p:nvPicPr>
          <p:cNvPr id="3" name="Content Placeholder 4">
            <a:extLst>
              <a:ext uri="{FF2B5EF4-FFF2-40B4-BE49-F238E27FC236}">
                <a16:creationId xmlns:a16="http://schemas.microsoft.com/office/drawing/2014/main" id="{9AFFE7E5-5042-4437-8548-8EF5CC770F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1715" y="1602878"/>
            <a:ext cx="6300570" cy="4874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6455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>
            <a:off x="3276600" y="381000"/>
            <a:ext cx="3810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Julie Green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8BDFD04-3FF3-4419-A781-3F6ED757E30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556" y="1600200"/>
            <a:ext cx="7548887" cy="5023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8843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>
            <a:off x="3276600" y="381000"/>
            <a:ext cx="3810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Julie Green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557F5BB-918F-480D-A852-079FCC7017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700" y="1552512"/>
            <a:ext cx="6990599" cy="4924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626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>
            <a:off x="3276600" y="381000"/>
            <a:ext cx="3810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Julie Green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FC624D0-F2FE-4480-B80D-9C6627F812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1184" y="1524000"/>
            <a:ext cx="4141631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27299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lackTie">
  <a:themeElements>
    <a:clrScheme name="BlackTie">
      <a:dk1>
        <a:srgbClr val="000000"/>
      </a:dk1>
      <a:lt1>
        <a:srgbClr val="FFFFFF"/>
      </a:lt1>
      <a:dk2>
        <a:srgbClr val="46464A"/>
      </a:dk2>
      <a:lt2>
        <a:srgbClr val="E3DCCF"/>
      </a:lt2>
      <a:accent1>
        <a:srgbClr val="6F6F74"/>
      </a:accent1>
      <a:accent2>
        <a:srgbClr val="A7B789"/>
      </a:accent2>
      <a:accent3>
        <a:srgbClr val="BEAE98"/>
      </a:accent3>
      <a:accent4>
        <a:srgbClr val="92A9B9"/>
      </a:accent4>
      <a:accent5>
        <a:srgbClr val="9C8265"/>
      </a:accent5>
      <a:accent6>
        <a:srgbClr val="8D6974"/>
      </a:accent6>
      <a:hlink>
        <a:srgbClr val="67AABF"/>
      </a:hlink>
      <a:folHlink>
        <a:srgbClr val="B1B5AB"/>
      </a:folHlink>
    </a:clrScheme>
    <a:fontScheme name="BlackTie">
      <a:maj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BlackTie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20000"/>
              </a:schemeClr>
            </a:gs>
            <a:gs pos="30000">
              <a:schemeClr val="phClr">
                <a:tint val="61000"/>
                <a:satMod val="220000"/>
              </a:schemeClr>
            </a:gs>
            <a:gs pos="45000">
              <a:schemeClr val="phClr">
                <a:tint val="66000"/>
                <a:satMod val="240000"/>
              </a:schemeClr>
            </a:gs>
            <a:gs pos="55000">
              <a:schemeClr val="phClr">
                <a:tint val="66000"/>
                <a:satMod val="220000"/>
              </a:schemeClr>
            </a:gs>
            <a:gs pos="73000">
              <a:schemeClr val="phClr">
                <a:tint val="61000"/>
                <a:satMod val="220000"/>
              </a:schemeClr>
            </a:gs>
            <a:gs pos="100000">
              <a:schemeClr val="phClr">
                <a:tint val="45000"/>
                <a:satMod val="22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  <a:satMod val="110000"/>
              </a:schemeClr>
            </a:gs>
            <a:gs pos="30000">
              <a:schemeClr val="phClr">
                <a:shade val="90000"/>
                <a:satMod val="120000"/>
              </a:schemeClr>
            </a:gs>
            <a:gs pos="45000">
              <a:schemeClr val="phClr">
                <a:shade val="100000"/>
                <a:satMod val="128000"/>
              </a:schemeClr>
            </a:gs>
            <a:gs pos="55000">
              <a:schemeClr val="phClr">
                <a:shade val="100000"/>
                <a:satMod val="128000"/>
              </a:schemeClr>
            </a:gs>
            <a:gs pos="73000">
              <a:schemeClr val="phClr">
                <a:shade val="90000"/>
                <a:satMod val="120000"/>
              </a:schemeClr>
            </a:gs>
            <a:gs pos="100000">
              <a:schemeClr val="phClr">
                <a:shade val="63000"/>
                <a:satMod val="110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1909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7150" dist="38100" dir="5400000" algn="br" rotWithShape="0">
              <a:srgbClr val="000000">
                <a:alpha val="57000"/>
              </a:srgbClr>
            </a:outerShdw>
          </a:effectLst>
          <a:scene3d>
            <a:camera prst="orthographicFront">
              <a:rot lat="0" lon="0" rev="0"/>
            </a:camera>
            <a:lightRig rig="twoPt" dir="t">
              <a:rot lat="0" lon="0" rev="1800000"/>
            </a:lightRig>
          </a:scene3d>
          <a:sp3d>
            <a:bevelT w="44450" h="31750" prst="coolSlant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20000"/>
              </a:schemeClr>
            </a:duotone>
          </a:blip>
          <a:stretch/>
        </a:blip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30000"/>
                <a:satMod val="255000"/>
              </a:schemeClr>
            </a:gs>
          </a:gsLst>
          <a:path path="circle">
            <a:fillToRect l="50000" t="-80000" r="50000" b="18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188</TotalTime>
  <Words>29</Words>
  <Application>Microsoft Office PowerPoint</Application>
  <PresentationFormat>On-screen Show (4:3)</PresentationFormat>
  <Paragraphs>11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5" baseType="lpstr">
      <vt:lpstr>Arial</vt:lpstr>
      <vt:lpstr>Arial Rounded MT Bold</vt:lpstr>
      <vt:lpstr>Garamond</vt:lpstr>
      <vt:lpstr>Narkisim</vt:lpstr>
      <vt:lpstr>Segoe UI Symbol</vt:lpstr>
      <vt:lpstr>Tahoma</vt:lpstr>
      <vt:lpstr>Tunga</vt:lpstr>
      <vt:lpstr>BlackTie</vt:lpstr>
      <vt:lpstr>Julie Green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Oregon State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Sasha Perlin</dc:title>
  <dc:creator>Support</dc:creator>
  <cp:lastModifiedBy>Calascibetta, Caitlin</cp:lastModifiedBy>
  <cp:revision>20</cp:revision>
  <dcterms:created xsi:type="dcterms:W3CDTF">2013-04-25T18:03:46Z</dcterms:created>
  <dcterms:modified xsi:type="dcterms:W3CDTF">2021-11-15T22:30:40Z</dcterms:modified>
</cp:coreProperties>
</file>