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3"/>
  </p:sldMasterIdLst>
  <p:notesMasterIdLst>
    <p:notesMasterId r:id="rId15"/>
  </p:notesMasterIdLst>
  <p:sldIdLst>
    <p:sldId id="352" r:id="rId4"/>
    <p:sldId id="360" r:id="rId5"/>
    <p:sldId id="359" r:id="rId6"/>
    <p:sldId id="358" r:id="rId7"/>
    <p:sldId id="357" r:id="rId8"/>
    <p:sldId id="356" r:id="rId9"/>
    <p:sldId id="355" r:id="rId10"/>
    <p:sldId id="354" r:id="rId11"/>
    <p:sldId id="353" r:id="rId12"/>
    <p:sldId id="362" r:id="rId13"/>
    <p:sldId id="3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4320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B"/>
    <a:srgbClr val="7D8580"/>
    <a:srgbClr val="E05529"/>
    <a:srgbClr val="D5842D"/>
    <a:srgbClr val="F3BF24"/>
    <a:srgbClr val="6C5D4F"/>
    <a:srgbClr val="003D41"/>
    <a:srgbClr val="008591"/>
    <a:srgbClr val="275D29"/>
    <a:srgbClr val="CDE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7DED8-8A6A-5701-9255-3CCDD7455225}" v="4" dt="2022-11-16T03:03:46.922"/>
    <p1510:client id="{AF8D64C6-0B95-F248-412A-6FA7AEF7F106}" v="44" dt="2022-12-06T02:31:44.044"/>
    <p1510:client id="{2BC41FC0-79B9-E7DA-79AC-0D59D705934C}" v="926" dt="2022-11-15T01:10:37.844"/>
    <p1510:client id="{C1B8FD41-1EDA-1BFC-EEE4-3E60B1525C3D}" v="4" dt="2022-11-16T02:58:24.500"/>
    <p1510:client id="{20AED2E8-9095-33FF-4AD5-B0EB6C97D45C}" v="37" dt="2022-12-02T15:50:25.990"/>
    <p1510:client id="{30DF14B8-575F-3467-B8B6-74B9E7FDA2B3}" v="21" dt="2022-11-16T02:57:54.538"/>
    <p1510:client id="{30356DF1-1262-9F09-9065-93C07F279974}" v="13" dt="2022-12-06T02:06:31.441"/>
    <p1510:client id="{959D9505-C6C1-9967-B975-83346E22233E}" v="210" dt="2022-12-05T00:32:09.995"/>
    <p1510:client id="{A836EBA7-AEDE-3A47-1ABC-F6C43C43DBAE}" v="31" dt="2022-12-02T19:28:2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/>
    <p:restoredTop sz="96338"/>
  </p:normalViewPr>
  <p:slideViewPr>
    <p:cSldViewPr snapToGrid="0" snapToObjects="1">
      <p:cViewPr varScale="1">
        <p:scale>
          <a:sx n="103" d="100"/>
          <a:sy n="103" d="100"/>
        </p:scale>
        <p:origin x="426" y="96"/>
      </p:cViewPr>
      <p:guideLst>
        <p:guide/>
        <p:guide pos="7680"/>
        <p:guide orient="horz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847D0-CE9A-654A-BB94-3609A6CD3F8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2DE7B-C04F-D34D-9AA9-70695B638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9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itle Slide">
    <p:bg>
      <p:bgPr>
        <a:pattFill prst="pct3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A398952-18F3-AA4B-847B-D7B67150A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269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856B3376-9CD9-4346-A0F9-C3C20E2D18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-1411232" y="0"/>
            <a:ext cx="6916683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76096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744442" y="0"/>
            <a:ext cx="9675341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696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43037" y="0"/>
            <a:ext cx="6943725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3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B5CB32-C13C-C146-926D-6D654A3DAA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5100" cy="6858000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97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18277" y="3429000"/>
            <a:ext cx="3883056" cy="3078070"/>
          </a:xfrm>
          <a:prstGeom prst="parallelogram">
            <a:avLst>
              <a:gd name="adj" fmla="val 53404"/>
            </a:avLst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>
            <a:lvl1pPr>
              <a:defRPr sz="18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4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0026-C952-E78F-DE88-C4AEC0370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33DE5-2362-6FCC-6E19-EBD4560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8833" y="0"/>
            <a:ext cx="14328183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45615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9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201924" y="0"/>
            <a:ext cx="9675341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8202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781801" y="0"/>
            <a:ext cx="6916683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6609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1178" y="0"/>
            <a:ext cx="10125838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tx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43737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629B2963-D8E6-B94F-A00C-F2DC6734E0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8463" y="0"/>
            <a:ext cx="6943725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7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B5CB32-C13C-C146-926D-6D654A3DAA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6900" y="0"/>
            <a:ext cx="3975100" cy="6858000"/>
          </a:xfrm>
          <a:prstGeom prst="rect">
            <a:avLst/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439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783AD80-B047-1F4B-9D8C-0D0B1464F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3661404" y="0"/>
            <a:ext cx="9675341" cy="6858000"/>
          </a:xfrm>
          <a:prstGeom prst="parallelogram">
            <a:avLst>
              <a:gd name="adj" fmla="val 53404"/>
            </a:avLst>
          </a:prstGeom>
          <a:pattFill prst="pct30">
            <a:fgClr>
              <a:schemeClr val="accent3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7827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7" r:id="rId4"/>
    <p:sldLayoutId id="2147483665" r:id="rId5"/>
    <p:sldLayoutId id="2147483663" r:id="rId6"/>
    <p:sldLayoutId id="2147483669" r:id="rId7"/>
    <p:sldLayoutId id="2147483676" r:id="rId8"/>
    <p:sldLayoutId id="2147483666" r:id="rId9"/>
    <p:sldLayoutId id="2147483670" r:id="rId10"/>
    <p:sldLayoutId id="2147483664" r:id="rId11"/>
    <p:sldLayoutId id="2147483668" r:id="rId12"/>
    <p:sldLayoutId id="2147483675" r:id="rId13"/>
    <p:sldLayoutId id="2147483672" r:id="rId14"/>
    <p:sldLayoutId id="214748367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tratum2 Bold" panose="020B05060300000200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Kievit Offc" panose="020B0504030101020102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Kievit Offc" panose="020B0504030101020102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Kievit Offc" panose="020B0504030101020102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Kievit Offc" panose="020B0504030101020102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Kievit Offc" panose="020B0504030101020102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88CD0B0-7660-ADE4-332C-FEF18E369D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110023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7B79DA-EB26-4239-7F20-66E2243C95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303257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B53C12-3CA4-630B-39E2-EA1AC8BE8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304427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F8C0F5B2-FB3B-737C-DB4A-4C419B65E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2825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BCF17A26-A2AD-DA35-140D-24FDB8A1A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15214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65624B-DB8F-07B3-BEE7-2D20EE3502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142313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AA049A-1BCE-8730-9BD4-BF1B54A1AB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129305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528804-221E-65B3-5721-F02A9B19D2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188180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88872D-6D9D-D8E3-26C1-713CF9DE75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169458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016C137-DD24-8AEE-6A64-B24F548A51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60583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C88917-40E3-F0EA-8B5E-0009FDB75B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41" b="41"/>
          <a:stretch/>
        </p:blipFill>
        <p:spPr/>
      </p:pic>
    </p:spTree>
    <p:extLst>
      <p:ext uri="{BB962C8B-B14F-4D97-AF65-F5344CB8AC3E}">
        <p14:creationId xmlns:p14="http://schemas.microsoft.com/office/powerpoint/2010/main" val="3459054556"/>
      </p:ext>
    </p:extLst>
  </p:cSld>
  <p:clrMapOvr>
    <a:masterClrMapping/>
  </p:clrMapOvr>
</p:sld>
</file>

<file path=ppt/theme/theme1.xml><?xml version="1.0" encoding="utf-8"?>
<a:theme xmlns:a="http://schemas.openxmlformats.org/drawingml/2006/main" name="GrandExpedition">
  <a:themeElements>
    <a:clrScheme name="OSU Brand">
      <a:dk1>
        <a:srgbClr val="000000"/>
      </a:dk1>
      <a:lt1>
        <a:srgbClr val="F7F5F5"/>
      </a:lt1>
      <a:dk2>
        <a:srgbClr val="000000"/>
      </a:dk2>
      <a:lt2>
        <a:srgbClr val="F7F5F5"/>
      </a:lt2>
      <a:accent1>
        <a:srgbClr val="DF5529"/>
      </a:accent1>
      <a:accent2>
        <a:srgbClr val="FFFEFE"/>
      </a:accent2>
      <a:accent3>
        <a:srgbClr val="1A1918"/>
      </a:accent3>
      <a:accent4>
        <a:srgbClr val="B7B1AF"/>
      </a:accent4>
      <a:accent5>
        <a:srgbClr val="7B746F"/>
      </a:accent5>
      <a:accent6>
        <a:srgbClr val="413E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UBrand" id="{370D6766-7F8B-C143-AC31-F9ABE87C58B4}" vid="{F95232F0-26FE-304E-8056-5169454BEE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B047A41C3B348BF18CCCCC2568F8A" ma:contentTypeVersion="16" ma:contentTypeDescription="Create a new document." ma:contentTypeScope="" ma:versionID="30438432bea1b21e5de6333fd46907a6">
  <xsd:schema xmlns:xsd="http://www.w3.org/2001/XMLSchema" xmlns:xs="http://www.w3.org/2001/XMLSchema" xmlns:p="http://schemas.microsoft.com/office/2006/metadata/properties" xmlns:ns2="dfb05115-8c40-4e7a-803a-4489db12702b" xmlns:ns3="6d8b1c83-4736-4d9f-a689-b36bac08e658" targetNamespace="http://schemas.microsoft.com/office/2006/metadata/properties" ma:root="true" ma:fieldsID="5c8a954f13c050f4d1241c760632ba67" ns2:_="" ns3:_="">
    <xsd:import namespace="dfb05115-8c40-4e7a-803a-4489db12702b"/>
    <xsd:import namespace="6d8b1c83-4736-4d9f-a689-b36bac08e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05115-8c40-4e7a-803a-4489db12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777389-5812-4b7a-9ab1-3d72f2098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b1c83-4736-4d9f-a689-b36bac08e6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3221ff-3af2-448d-a486-22609349865e}" ma:internalName="TaxCatchAll" ma:showField="CatchAllData" ma:web="6d8b1c83-4736-4d9f-a689-b36bac08e6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89F47-4343-4D29-8CFE-26DEF7D6E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b05115-8c40-4e7a-803a-4489db12702b"/>
    <ds:schemaRef ds:uri="6d8b1c83-4736-4d9f-a689-b36bac08e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5A20C-CBCE-4C5C-8DB1-737ABB1477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GrandExpedition</Template>
  <TotalTime>301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Kievit Offc</vt:lpstr>
      <vt:lpstr>Stratum2 Bold</vt:lpstr>
      <vt:lpstr>GrandExpedition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Case, Kristina</dc:creator>
  <cp:lastModifiedBy>Calascibetta, Caitlin</cp:lastModifiedBy>
  <cp:revision>343</cp:revision>
  <dcterms:created xsi:type="dcterms:W3CDTF">2022-11-04T22:29:11Z</dcterms:created>
  <dcterms:modified xsi:type="dcterms:W3CDTF">2022-12-06T23:37:23Z</dcterms:modified>
</cp:coreProperties>
</file>