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4" r:id="rId2"/>
    <p:sldId id="273" r:id="rId3"/>
    <p:sldId id="289" r:id="rId4"/>
    <p:sldId id="511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44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482" autoAdjust="0"/>
    <p:restoredTop sz="88800" autoAdjust="0"/>
  </p:normalViewPr>
  <p:slideViewPr>
    <p:cSldViewPr snapToGrid="0" snapToObjects="1">
      <p:cViewPr varScale="1">
        <p:scale>
          <a:sx n="61" d="100"/>
          <a:sy n="61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>
        <p:scale>
          <a:sx n="150" d="100"/>
          <a:sy n="150" d="100"/>
        </p:scale>
        <p:origin x="2784" y="-2909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44A028C-F8F8-4889-9494-DCC4D5B823EE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9179CB0-C07C-4A9C-A2D8-218BEE601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19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38A0696-E8A4-5E47-B426-CB2DE1C28947}" type="datetimeFigureOut">
              <a:rPr lang="en-US" smtClean="0"/>
              <a:t>6/7/2023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4A39D37-EB39-9B49-85DF-DD837FDB43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146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39D37-EB39-9B49-85DF-DD837FDB43E8}" type="slidenum">
              <a:rPr lang="en-US" smtClean="0"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16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39D37-EB39-9B49-85DF-DD837FDB43E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880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Full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12192000" cy="55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5880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Insert Picture Background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5587320"/>
            <a:ext cx="12192000" cy="12706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637759"/>
            <a:ext cx="5375563" cy="3480716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rgbClr val="DC4405"/>
                </a:solidFill>
                <a:latin typeface="Stratum2 Bold" charset="0"/>
              </a:defRPr>
            </a:lvl1pPr>
          </a:lstStyle>
          <a:p>
            <a:r>
              <a:rPr lang="en-US" dirty="0"/>
              <a:t>Headline or title of event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College or department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0781" y="5692095"/>
            <a:ext cx="3270437" cy="10447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sz="2800"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sz="2400"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sz="2000"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sz="2000"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866358"/>
            <a:ext cx="10058400" cy="3748071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rgbClr val="DC4405"/>
                </a:solidFill>
                <a:latin typeface="Stratum2 Bold" charset="0"/>
              </a:defRPr>
            </a:lvl1pPr>
          </a:lstStyle>
          <a:p>
            <a:r>
              <a:rPr lang="en-US" dirty="0"/>
              <a:t>Headline or title of event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College or department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150" y="5493828"/>
            <a:ext cx="3314705" cy="1058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23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Orang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DC4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866358"/>
            <a:ext cx="10058400" cy="3748071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chemeClr val="bg1"/>
                </a:solidFill>
                <a:latin typeface="Stratum2 Bold" charset="0"/>
              </a:defRPr>
            </a:lvl1pPr>
          </a:lstStyle>
          <a:p>
            <a:r>
              <a:rPr lang="en-US" dirty="0"/>
              <a:t>Headline or title of event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College or department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6685" y="5493964"/>
            <a:ext cx="3270437" cy="10447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866358"/>
            <a:ext cx="10058400" cy="3748071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rgbClr val="DC4405"/>
                </a:solidFill>
                <a:latin typeface="Stratum2 Bold" charset="0"/>
              </a:defRPr>
            </a:lvl1pPr>
          </a:lstStyle>
          <a:p>
            <a:r>
              <a:rPr lang="en-US" dirty="0"/>
              <a:t>Headline or title of event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College or department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0396" y="5347017"/>
            <a:ext cx="3483016" cy="143378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28600" y="209550"/>
            <a:ext cx="11725275" cy="6429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226174"/>
            <a:ext cx="668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  <a:latin typeface="KievitPro-Regular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18800" y="6226174"/>
            <a:ext cx="63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  <a:latin typeface="KievitPro-Regular" charset="0"/>
              </a:defRPr>
            </a:lvl1pPr>
          </a:lstStyle>
          <a:p>
            <a:r>
              <a:rPr lang="en-US" dirty="0"/>
              <a:t>| </a:t>
            </a:r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97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49" r:id="rId2"/>
    <p:sldLayoutId id="2147483677" r:id="rId3"/>
    <p:sldLayoutId id="2147483678" r:id="rId4"/>
    <p:sldLayoutId id="2147483681" r:id="rId5"/>
    <p:sldLayoutId id="2147483669" r:id="rId6"/>
    <p:sldLayoutId id="2147483687" r:id="rId7"/>
    <p:sldLayoutId id="2147483690" r:id="rId8"/>
    <p:sldLayoutId id="2147483693" r:id="rId9"/>
    <p:sldLayoutId id="2147483696" r:id="rId10"/>
    <p:sldLayoutId id="2147483699" r:id="rId11"/>
    <p:sldLayoutId id="214748370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bg1"/>
          </a:solidFill>
          <a:latin typeface="Rufina-Stencil-Bold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8428" y="1247775"/>
            <a:ext cx="8439807" cy="2231171"/>
          </a:xfrm>
        </p:spPr>
        <p:txBody>
          <a:bodyPr>
            <a:noAutofit/>
          </a:bodyPr>
          <a:lstStyle/>
          <a:p>
            <a:r>
              <a:rPr lang="en-US" sz="4800" dirty="0">
                <a:latin typeface="Stratum2 Bold"/>
              </a:rPr>
              <a:t>program proposal </a:t>
            </a:r>
            <a:br>
              <a:rPr lang="en-US" sz="4800" dirty="0"/>
            </a:br>
            <a:r>
              <a:rPr lang="en-US" sz="4800" dirty="0">
                <a:latin typeface="Stratum2 Bold"/>
              </a:rPr>
              <a:t>FOR APPROVAL BY Faculty senate</a:t>
            </a:r>
            <a:endParaRPr lang="en-US" sz="48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83680" y="4662366"/>
            <a:ext cx="10058400" cy="671633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Eric B. Ianni and Ping-Hung (“Ping”) Hsieh, Curriculum Council</a:t>
            </a:r>
          </a:p>
          <a:p>
            <a:r>
              <a:rPr lang="en-US" dirty="0">
                <a:latin typeface="Georgia"/>
              </a:rPr>
              <a:t>June 8, 2023</a:t>
            </a:r>
            <a:endParaRPr lang="en-US" dirty="0"/>
          </a:p>
        </p:txBody>
      </p:sp>
      <p:sp>
        <p:nvSpPr>
          <p:cNvPr id="5" name="object 4"/>
          <p:cNvSpPr/>
          <p:nvPr/>
        </p:nvSpPr>
        <p:spPr>
          <a:xfrm>
            <a:off x="8867775" y="3478946"/>
            <a:ext cx="3000374" cy="18002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73152" y="73152"/>
            <a:ext cx="12015216" cy="2651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22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Program Changes for FS Review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015362" y="1904216"/>
            <a:ext cx="10451510" cy="17777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Science and Technology of Alcoholic Beverages Certificate: New Program Proposal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OREGON STATE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t>1</a:t>
            </a:fld>
            <a:endParaRPr lang="en-US" dirty="0"/>
          </a:p>
        </p:txBody>
      </p:sp>
      <p:sp>
        <p:nvSpPr>
          <p:cNvPr id="6" name="Title 7">
            <a:extLst>
              <a:ext uri="{FF2B5EF4-FFF2-40B4-BE49-F238E27FC236}">
                <a16:creationId xmlns:a16="http://schemas.microsoft.com/office/drawing/2014/main" id="{140EF2D7-5C8B-4FB5-A519-52625925A16B}"/>
              </a:ext>
            </a:extLst>
          </p:cNvPr>
          <p:cNvSpPr txBox="1">
            <a:spLocks/>
          </p:cNvSpPr>
          <p:nvPr/>
        </p:nvSpPr>
        <p:spPr>
          <a:xfrm>
            <a:off x="842675" y="312820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sz="3600" dirty="0"/>
              <a:t>Approved by the following Faculty Senate Groups: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97D32B95-A00F-4B9F-91EB-F9784D62B882}"/>
              </a:ext>
            </a:extLst>
          </p:cNvPr>
          <p:cNvSpPr txBox="1">
            <a:spLocks/>
          </p:cNvSpPr>
          <p:nvPr/>
        </p:nvSpPr>
        <p:spPr>
          <a:xfrm>
            <a:off x="1015361" y="4295487"/>
            <a:ext cx="8720857" cy="147936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+mn-lt"/>
              </a:rPr>
              <a:t>Budgets &amp; Fiscal Planning Committee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+mn-lt"/>
              </a:rPr>
              <a:t>Curriculum Council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+mn-lt"/>
              </a:rPr>
              <a:t>Executive Committee</a:t>
            </a:r>
          </a:p>
        </p:txBody>
      </p:sp>
    </p:spTree>
    <p:extLst>
      <p:ext uri="{BB962C8B-B14F-4D97-AF65-F5344CB8AC3E}">
        <p14:creationId xmlns:p14="http://schemas.microsoft.com/office/powerpoint/2010/main" val="595192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dirty="0"/>
              <a:t>Science and Technology of Alcoholic Beverages Certificate</a:t>
            </a:r>
            <a:br>
              <a:rPr lang="en-US" sz="3100" dirty="0"/>
            </a:br>
            <a:r>
              <a:rPr lang="en-US" sz="3100" dirty="0"/>
              <a:t>Agricultural Sciences, Ecampus</a:t>
            </a:r>
            <a:br>
              <a:rPr lang="en-US" sz="3100" dirty="0"/>
            </a:br>
            <a:r>
              <a:rPr lang="en-US" sz="2500" dirty="0">
                <a:solidFill>
                  <a:srgbClr val="C00000"/>
                </a:solidFill>
              </a:rPr>
              <a:t>CIM Key #725 – New Program Proposal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90199"/>
            <a:ext cx="10515600" cy="3669167"/>
          </a:xfrm>
        </p:spPr>
        <p:txBody>
          <a:bodyPr>
            <a:normAutofit/>
          </a:bodyPr>
          <a:lstStyle/>
          <a:p>
            <a:r>
              <a:rPr lang="en-US" sz="2400" b="0" i="0" dirty="0">
                <a:solidFill>
                  <a:srgbClr val="333333"/>
                </a:solidFill>
                <a:effectLst/>
                <a:latin typeface="+mn-lt"/>
              </a:rPr>
              <a:t>The Department of Food Science and Technology (FST) proposes a new, 27-credit, undergraduate certificate program that compares and contrasts the various sectors of the alcoholic beverages industry from a science and technology perspective.</a:t>
            </a:r>
          </a:p>
          <a:p>
            <a:r>
              <a:rPr lang="en-US" sz="2400" b="0" i="0" dirty="0">
                <a:solidFill>
                  <a:srgbClr val="333333"/>
                </a:solidFill>
                <a:effectLst/>
                <a:latin typeface="+mn-lt"/>
              </a:rPr>
              <a:t>The certificate delivers education across th</a:t>
            </a:r>
            <a:r>
              <a:rPr lang="en-US" sz="2400" dirty="0">
                <a:solidFill>
                  <a:srgbClr val="333333"/>
                </a:solidFill>
                <a:latin typeface="+mn-lt"/>
              </a:rPr>
              <a:t>e whole range of alcoholic beverages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+mn-lt"/>
              </a:rPr>
              <a:t> rather than specific categories, and students acquire a better understanding of the general, over-arching principles of alcohol production. </a:t>
            </a:r>
          </a:p>
          <a:p>
            <a:r>
              <a:rPr lang="en-US" sz="2400" b="0" i="0" dirty="0">
                <a:solidFill>
                  <a:srgbClr val="333333"/>
                </a:solidFill>
                <a:effectLst/>
                <a:latin typeface="+mn-lt"/>
              </a:rPr>
              <a:t>A number of related courses have already been converted into Ecampus offerings (e.g., FST251, FST437/537) with the expectation of completing our rolling program of full Ecampus development.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STATE UNIVERSITY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544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E7CB76A-07D2-4C67-4758-566FF5BA77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09988"/>
              </p:ext>
            </p:extLst>
          </p:nvPr>
        </p:nvGraphicFramePr>
        <p:xfrm>
          <a:off x="415607" y="2471852"/>
          <a:ext cx="11365458" cy="2682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193213536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1679004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393162802"/>
                    </a:ext>
                  </a:extLst>
                </a:gridCol>
                <a:gridCol w="550138">
                  <a:extLst>
                    <a:ext uri="{9D8B030D-6E8A-4147-A177-3AD203B41FA5}">
                      <a16:colId xmlns:a16="http://schemas.microsoft.com/office/drawing/2014/main" val="4003788324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309692131"/>
                    </a:ext>
                  </a:extLst>
                </a:gridCol>
              </a:tblGrid>
              <a:tr h="274320">
                <a:tc gridSpan="2"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Change Graduate Option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Change Undergraduate Minor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16550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Robotics Graduate Major (MEng, MS, PhD)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726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Industrial Engineering Minor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423285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754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Artificial Intelligence Graduate Major (Meng, MS, PhD)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5718508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0536229"/>
                  </a:ext>
                </a:extLst>
              </a:tr>
              <a:tr h="27432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Change Undergraduate Major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Change Undergraduate Option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862762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255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Industrial Engineering Undergraduate Major (BS, HBS)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407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Environmental Agriculture Option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8545291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412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Applied Ecology Option Change Undergraduate Major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409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Conservation, Resources, and Sustainability Option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8139601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414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Environmental Sciences Undergraduate Major (BS, HBS)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548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/>
                          </a:solidFill>
                        </a:rPr>
                        <a:t>Health Promotion and Health Behavior Option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916529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892E459-E70E-4DA6-B60B-3B6559645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Calibri Light" panose="020F0302020204030204" pitchFamily="34" charset="0"/>
              </a:rPr>
              <a:t>Information Items — </a:t>
            </a:r>
          </a:p>
        </p:txBody>
      </p:sp>
    </p:spTree>
    <p:extLst>
      <p:ext uri="{BB962C8B-B14F-4D97-AF65-F5344CB8AC3E}">
        <p14:creationId xmlns:p14="http://schemas.microsoft.com/office/powerpoint/2010/main" val="1584610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6">
      <a:dk1>
        <a:srgbClr val="D73F09"/>
      </a:dk1>
      <a:lt1>
        <a:sysClr val="window" lastClr="FFFFFF"/>
      </a:lt1>
      <a:dk2>
        <a:srgbClr val="000000"/>
      </a:dk2>
      <a:lt2>
        <a:srgbClr val="B7A99A"/>
      </a:lt2>
      <a:accent1>
        <a:srgbClr val="8E9089"/>
      </a:accent1>
      <a:accent2>
        <a:srgbClr val="00859B"/>
      </a:accent2>
      <a:accent3>
        <a:srgbClr val="B8DDE1"/>
      </a:accent3>
      <a:accent4>
        <a:srgbClr val="FFB500"/>
      </a:accent4>
      <a:accent5>
        <a:srgbClr val="FDD26E"/>
      </a:accent5>
      <a:accent6>
        <a:srgbClr val="4A773C"/>
      </a:accent6>
      <a:hlink>
        <a:srgbClr val="C4D6A4"/>
      </a:hlink>
      <a:folHlink>
        <a:srgbClr val="7A6855"/>
      </a:folHlink>
    </a:clrScheme>
    <a:fontScheme name="Oregon State Fonts">
      <a:majorFont>
        <a:latin typeface="Stratum2 Black"/>
        <a:ea typeface=""/>
        <a:cs typeface=""/>
      </a:majorFont>
      <a:minorFont>
        <a:latin typeface="Kievit Off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474986D4-687F-4A96-AC29-ABD08C01C466}" vid="{BF2A62C4-7066-4EC8-BC5C-623B0450B8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Presentation_template-brand_fonts_simple</Template>
  <TotalTime>4134</TotalTime>
  <Words>281</Words>
  <Application>Microsoft Office PowerPoint</Application>
  <PresentationFormat>Widescreen</PresentationFormat>
  <Paragraphs>42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Georgia</vt:lpstr>
      <vt:lpstr>Kievit Offc</vt:lpstr>
      <vt:lpstr>KievitPro-Regular</vt:lpstr>
      <vt:lpstr>Rufina-Stencil-Bold</vt:lpstr>
      <vt:lpstr>Stratum2 Bold</vt:lpstr>
      <vt:lpstr>Office Theme</vt:lpstr>
      <vt:lpstr>program proposal  FOR APPROVAL BY Faculty senate</vt:lpstr>
      <vt:lpstr>Program Changes for FS Review</vt:lpstr>
      <vt:lpstr>Science and Technology of Alcoholic Beverages Certificate Agricultural Sciences, Ecampus CIM Key #725 – New Program Proposal</vt:lpstr>
      <vt:lpstr>Information Items — 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Miller, Heather Nicole</dc:creator>
  <cp:lastModifiedBy>Nunnemaker, Vickie</cp:lastModifiedBy>
  <cp:revision>262</cp:revision>
  <cp:lastPrinted>2019-11-27T03:08:35Z</cp:lastPrinted>
  <dcterms:created xsi:type="dcterms:W3CDTF">2019-10-07T21:33:00Z</dcterms:created>
  <dcterms:modified xsi:type="dcterms:W3CDTF">2023-06-07T21:30:21Z</dcterms:modified>
</cp:coreProperties>
</file>