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1" r:id="rId3"/>
    <p:sldId id="256" r:id="rId4"/>
    <p:sldId id="272" r:id="rId5"/>
  </p:sldIdLst>
  <p:sldSz cx="9144000" cy="6858000" type="screen4x3"/>
  <p:notesSz cx="6858000" cy="9144000"/>
  <p:photoAlbum layout="1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97" autoAdjust="0"/>
  </p:normalViewPr>
  <p:slideViewPr>
    <p:cSldViewPr>
      <p:cViewPr varScale="1">
        <p:scale>
          <a:sx n="105" d="100"/>
          <a:sy n="105" d="100"/>
        </p:scale>
        <p:origin x="171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14ABA24-B26A-4B76-BF99-EB201D80542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014ABA24-B26A-4B76-BF99-EB201D80542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014ABA24-B26A-4B76-BF99-EB201D80542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590800"/>
            <a:ext cx="4267200" cy="685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00"/>
              </a:spcAft>
            </a:pPr>
            <a:endParaRPr lang="en-US" sz="1050" dirty="0">
              <a:latin typeface="Arial Rounded MT Bold" pitchFamily="34" charset="0"/>
            </a:endParaRP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050" dirty="0">
                <a:latin typeface="Arial Rounded MT Bold" pitchFamily="34" charset="0"/>
              </a:rPr>
              <a:t>Father, Mentor, Friend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050" dirty="0">
                <a:latin typeface="Arial Rounded MT Bold" pitchFamily="34" charset="0"/>
              </a:rPr>
              <a:t>Associate Professor of New Media Communications and Sociology, College of Liberal Arts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050" dirty="0">
                <a:latin typeface="Arial Rounded MT Bold" pitchFamily="34" charset="0"/>
              </a:rPr>
              <a:t>Passed June 6, 2023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400" y="2209800"/>
            <a:ext cx="4013200" cy="599440"/>
          </a:xfrm>
        </p:spPr>
        <p:txBody>
          <a:bodyPr>
            <a:noAutofit/>
          </a:bodyPr>
          <a:lstStyle/>
          <a:p>
            <a:r>
              <a:rPr lang="en-US" sz="3200" dirty="0"/>
              <a:t>Bill Loges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324100" y="816114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150" dirty="0">
                <a:solidFill>
                  <a:schemeClr val="accent5">
                    <a:lumMod val="20000"/>
                    <a:lumOff val="80000"/>
                  </a:schemeClr>
                </a:solidFill>
                <a:latin typeface="Segoe UI Symbol" pitchFamily="34" charset="0"/>
                <a:ea typeface="Segoe UI Symbol" pitchFamily="34" charset="0"/>
                <a:cs typeface="Narkisim" pitchFamily="34" charset="-79"/>
              </a:rPr>
              <a:t>Remembering</a:t>
            </a:r>
          </a:p>
        </p:txBody>
      </p:sp>
    </p:spTree>
    <p:extLst>
      <p:ext uri="{BB962C8B-B14F-4D97-AF65-F5344CB8AC3E}">
        <p14:creationId xmlns:p14="http://schemas.microsoft.com/office/powerpoint/2010/main" val="281925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704"/>
    </mc:Choice>
    <mc:Fallback xmlns="">
      <p:transition advTm="370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A5BA66-DD81-4027-B0A3-C725AF7DBC07}"/>
              </a:ext>
            </a:extLst>
          </p:cNvPr>
          <p:cNvSpPr/>
          <p:nvPr/>
        </p:nvSpPr>
        <p:spPr>
          <a:xfrm>
            <a:off x="1981200" y="1828800"/>
            <a:ext cx="4953000" cy="434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66925" y="333373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 Loges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8ABD7-B403-41C6-B9A0-054A65831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1905000"/>
            <a:ext cx="477202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02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81FD0A-E9D2-3393-F41F-10CBF1A7C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052" y="2736810"/>
            <a:ext cx="1743075" cy="1171575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E80E6017-9F2F-7162-48AD-569BBDCE6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3" y="4227057"/>
            <a:ext cx="2617716" cy="1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8BE9E5A3-A159-24BD-D8ED-3152A253F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41" y="2108482"/>
            <a:ext cx="1912866" cy="128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preview">
            <a:extLst>
              <a:ext uri="{FF2B5EF4-FFF2-40B4-BE49-F238E27FC236}">
                <a16:creationId xmlns:a16="http://schemas.microsoft.com/office/drawing/2014/main" id="{1FC71EFF-FC63-6810-27AE-5D571A5AC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98" y="2208379"/>
            <a:ext cx="1154744" cy="108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8E994355-6E0E-EBEC-7A68-EFF1A57A8D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60" t="1181" r="25897" b="31214"/>
          <a:stretch/>
        </p:blipFill>
        <p:spPr>
          <a:xfrm>
            <a:off x="7201810" y="857250"/>
            <a:ext cx="1939386" cy="2009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26A0CD-14EC-D5E6-DA9A-52E99612F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83284"/>
            <a:ext cx="1371600" cy="1743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361165-F70D-F696-F26B-714C8EEEED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9554" y="887464"/>
            <a:ext cx="2045460" cy="13600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46D549-2E45-331D-2994-212ABA3DC0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357" t="31927" r="23833"/>
          <a:stretch/>
        </p:blipFill>
        <p:spPr>
          <a:xfrm>
            <a:off x="2642872" y="3516561"/>
            <a:ext cx="864335" cy="2132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E36074-C117-9ED4-D9FF-3C002658BA6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368" t="2014" r="18249" b="857"/>
          <a:stretch/>
        </p:blipFill>
        <p:spPr>
          <a:xfrm>
            <a:off x="5220572" y="3548828"/>
            <a:ext cx="1350956" cy="22331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EDDA70-4AF9-F24B-23CD-CFB71CF9C1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350" t="14477" r="3128" b="-132"/>
          <a:stretch/>
        </p:blipFill>
        <p:spPr>
          <a:xfrm>
            <a:off x="5947871" y="2407785"/>
            <a:ext cx="1259126" cy="10570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0DCB7C-8B03-5368-31FF-0BDBCC07A3A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855" r="37994" b="31216"/>
          <a:stretch/>
        </p:blipFill>
        <p:spPr>
          <a:xfrm rot="10800000">
            <a:off x="2578319" y="937813"/>
            <a:ext cx="834663" cy="10463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A3F019-8D00-34F5-FA08-B81A66C733B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687" t="42426" r="34338"/>
          <a:stretch/>
        </p:blipFill>
        <p:spPr>
          <a:xfrm>
            <a:off x="1416978" y="848365"/>
            <a:ext cx="1114062" cy="13600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A9CADC-B91D-7BC6-70B9-E99EF313F6B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19" t="7305" r="16670" b="1943"/>
          <a:stretch/>
        </p:blipFill>
        <p:spPr>
          <a:xfrm>
            <a:off x="6562624" y="3762435"/>
            <a:ext cx="2578572" cy="22383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7E41D0E-0D84-86A7-2E7A-E0E7BEE303C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759" t="2429" r="15246" b="3966"/>
          <a:stretch/>
        </p:blipFill>
        <p:spPr>
          <a:xfrm>
            <a:off x="3452845" y="883372"/>
            <a:ext cx="1625339" cy="1171575"/>
          </a:xfrm>
          <a:prstGeom prst="rect">
            <a:avLst/>
          </a:prstGeom>
        </p:spPr>
      </p:pic>
      <p:pic>
        <p:nvPicPr>
          <p:cNvPr id="32" name="Picture 31" descr="A group of men playing a guitar&#10;&#10;Description automatically generated with low confidence">
            <a:extLst>
              <a:ext uri="{FF2B5EF4-FFF2-40B4-BE49-F238E27FC236}">
                <a16:creationId xmlns:a16="http://schemas.microsoft.com/office/drawing/2014/main" id="{778912A6-40DB-5A2C-952A-15F85B8D2B1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8275" r="27706"/>
          <a:stretch/>
        </p:blipFill>
        <p:spPr>
          <a:xfrm rot="5400000">
            <a:off x="4694570" y="2152339"/>
            <a:ext cx="1052005" cy="14605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1F8DE25-A472-2AFF-A861-67CEA74C02A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2106" t="11600" r="21352" b="23644"/>
          <a:stretch/>
        </p:blipFill>
        <p:spPr>
          <a:xfrm>
            <a:off x="3558039" y="4657767"/>
            <a:ext cx="1606321" cy="12418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29DC0BF-70C4-5F88-3F13-5E4DA0BA924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0724" b="21352"/>
          <a:stretch/>
        </p:blipFill>
        <p:spPr>
          <a:xfrm>
            <a:off x="184662" y="3313324"/>
            <a:ext cx="2132771" cy="898223"/>
          </a:xfrm>
          <a:prstGeom prst="rect">
            <a:avLst/>
          </a:prstGeom>
        </p:spPr>
      </p:pic>
      <p:pic>
        <p:nvPicPr>
          <p:cNvPr id="39" name="Picture 38" descr="A couple of men standing in front of a statue&#10;&#10;Description automatically generated with medium confidence">
            <a:extLst>
              <a:ext uri="{FF2B5EF4-FFF2-40B4-BE49-F238E27FC236}">
                <a16:creationId xmlns:a16="http://schemas.microsoft.com/office/drawing/2014/main" id="{8CBEDAF1-9909-C78E-C3BE-1AB79966DD0B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3029" t="33675" r="13496" b="30193"/>
          <a:stretch/>
        </p:blipFill>
        <p:spPr>
          <a:xfrm>
            <a:off x="3531791" y="3504722"/>
            <a:ext cx="1625339" cy="11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04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FFA215-67E6-4C3A-8B86-388B9CD21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3" t="4937" r="8490" b="38269"/>
          <a:stretch/>
        </p:blipFill>
        <p:spPr>
          <a:xfrm>
            <a:off x="1030738" y="1828800"/>
            <a:ext cx="7082523" cy="34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15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127</TotalTime>
  <Words>28</Words>
  <Application>Microsoft Office PowerPoint</Application>
  <PresentationFormat>On-screen Show (4:3)</PresentationFormat>
  <Paragraphs>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Arial Rounded MT Bold</vt:lpstr>
      <vt:lpstr>Garamond</vt:lpstr>
      <vt:lpstr>Narkisim</vt:lpstr>
      <vt:lpstr>Segoe UI Symbol</vt:lpstr>
      <vt:lpstr>Tahoma</vt:lpstr>
      <vt:lpstr>Tunga</vt:lpstr>
      <vt:lpstr>BlackTie</vt:lpstr>
      <vt:lpstr>Bill Loges</vt:lpstr>
      <vt:lpstr>PowerPoint Presentation</vt:lpstr>
      <vt:lpstr>PowerPoint Presentation</vt:lpstr>
      <vt:lpstr>PowerPoint Presentation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Sasha Perlin</dc:title>
  <dc:creator>Support</dc:creator>
  <cp:lastModifiedBy>Calascibetta, Caitlin M</cp:lastModifiedBy>
  <cp:revision>18</cp:revision>
  <dcterms:created xsi:type="dcterms:W3CDTF">2013-04-25T18:03:46Z</dcterms:created>
  <dcterms:modified xsi:type="dcterms:W3CDTF">2023-10-10T23:27:52Z</dcterms:modified>
</cp:coreProperties>
</file>