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6" r:id="rId2"/>
    <p:sldId id="910" r:id="rId3"/>
    <p:sldId id="911" r:id="rId4"/>
    <p:sldId id="912" r:id="rId5"/>
    <p:sldId id="903" r:id="rId6"/>
    <p:sldId id="913" r:id="rId7"/>
    <p:sldId id="891" r:id="rId8"/>
    <p:sldId id="897" r:id="rId9"/>
    <p:sldId id="909" r:id="rId10"/>
    <p:sldId id="841" r:id="rId11"/>
    <p:sldId id="316"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rslund, Rachel" initials="FR" lastIdx="4" clrIdx="0">
    <p:extLst>
      <p:ext uri="{19B8F6BF-5375-455C-9EA6-DF929625EA0E}">
        <p15:presenceInfo xmlns:p15="http://schemas.microsoft.com/office/powerpoint/2012/main" userId="S-1-5-21-828376571-1197701538-1844936127-3114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3F09"/>
    <a:srgbClr val="DC4405"/>
    <a:srgbClr val="0085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62"/>
    <p:restoredTop sz="94711"/>
  </p:normalViewPr>
  <p:slideViewPr>
    <p:cSldViewPr snapToGrid="0">
      <p:cViewPr varScale="1">
        <p:scale>
          <a:sx n="100" d="100"/>
          <a:sy n="100" d="100"/>
        </p:scale>
        <p:origin x="4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260821-F57C-6E44-863F-B42800EA22C5}" type="doc">
      <dgm:prSet loTypeId="urn:microsoft.com/office/officeart/2005/8/layout/target2" loCatId="" qsTypeId="urn:microsoft.com/office/officeart/2005/8/quickstyle/simple3" qsCatId="simple" csTypeId="urn:microsoft.com/office/officeart/2005/8/colors/accent2_4" csCatId="accent2"/>
      <dgm:spPr/>
      <dgm:t>
        <a:bodyPr/>
        <a:lstStyle/>
        <a:p>
          <a:endParaRPr lang="en-US"/>
        </a:p>
      </dgm:t>
    </dgm:pt>
    <dgm:pt modelId="{831EBB5C-AA13-6C4F-9194-F403E452C6EC}">
      <dgm:prSet custT="1"/>
      <dgm:spPr/>
      <dgm:t>
        <a:bodyPr/>
        <a:lstStyle/>
        <a:p>
          <a:r>
            <a:rPr lang="en-US" sz="1800" baseline="0" dirty="0"/>
            <a:t>National average wait time for care: 21 Days – for a child it’s 7.5 weeks</a:t>
          </a:r>
          <a:endParaRPr lang="en-US" sz="1800" dirty="0"/>
        </a:p>
      </dgm:t>
    </dgm:pt>
    <dgm:pt modelId="{6FA4B6FB-F3B4-DC40-AEE7-3BD0E488D3A8}" type="parTrans" cxnId="{C2E75BE7-012D-3B42-96A1-4A64DBFC4F57}">
      <dgm:prSet/>
      <dgm:spPr/>
      <dgm:t>
        <a:bodyPr/>
        <a:lstStyle/>
        <a:p>
          <a:endParaRPr lang="en-US"/>
        </a:p>
      </dgm:t>
    </dgm:pt>
    <dgm:pt modelId="{5176C032-419C-C54C-8360-8A65D4CE428F}" type="sibTrans" cxnId="{C2E75BE7-012D-3B42-96A1-4A64DBFC4F57}">
      <dgm:prSet/>
      <dgm:spPr/>
      <dgm:t>
        <a:bodyPr/>
        <a:lstStyle/>
        <a:p>
          <a:endParaRPr lang="en-US"/>
        </a:p>
      </dgm:t>
    </dgm:pt>
    <dgm:pt modelId="{000A8286-EEAB-F04C-BC21-2B92F4A54197}">
      <dgm:prSet custT="1"/>
      <dgm:spPr/>
      <dgm:t>
        <a:bodyPr/>
        <a:lstStyle/>
        <a:p>
          <a:r>
            <a:rPr lang="en-US" sz="2800" baseline="0" dirty="0"/>
            <a:t>Lyra wait time – 2 days </a:t>
          </a:r>
          <a:endParaRPr lang="en-US" sz="2800" dirty="0"/>
        </a:p>
      </dgm:t>
    </dgm:pt>
    <dgm:pt modelId="{5EA8BD66-9E51-CA48-B1AB-69523A67638A}" type="parTrans" cxnId="{A6307E67-B252-1443-A7CB-1306D6BBB573}">
      <dgm:prSet/>
      <dgm:spPr/>
      <dgm:t>
        <a:bodyPr/>
        <a:lstStyle/>
        <a:p>
          <a:endParaRPr lang="en-US"/>
        </a:p>
      </dgm:t>
    </dgm:pt>
    <dgm:pt modelId="{36C1AB64-5A42-BF41-8585-B6D3A87400AA}" type="sibTrans" cxnId="{A6307E67-B252-1443-A7CB-1306D6BBB573}">
      <dgm:prSet/>
      <dgm:spPr/>
      <dgm:t>
        <a:bodyPr/>
        <a:lstStyle/>
        <a:p>
          <a:endParaRPr lang="en-US"/>
        </a:p>
      </dgm:t>
    </dgm:pt>
    <dgm:pt modelId="{2BE6114F-61C9-F246-986F-3A0AA1F7476B}" type="pres">
      <dgm:prSet presAssocID="{43260821-F57C-6E44-863F-B42800EA22C5}" presName="Name0" presStyleCnt="0">
        <dgm:presLayoutVars>
          <dgm:chMax val="3"/>
          <dgm:chPref val="1"/>
          <dgm:dir/>
          <dgm:animLvl val="lvl"/>
          <dgm:resizeHandles/>
        </dgm:presLayoutVars>
      </dgm:prSet>
      <dgm:spPr/>
    </dgm:pt>
    <dgm:pt modelId="{2611606D-BCA8-2543-8363-9D5D619161FF}" type="pres">
      <dgm:prSet presAssocID="{43260821-F57C-6E44-863F-B42800EA22C5}" presName="outerBox" presStyleCnt="0"/>
      <dgm:spPr/>
    </dgm:pt>
    <dgm:pt modelId="{8EACEAC7-7AEC-9E4E-97C3-CC148AA65E41}" type="pres">
      <dgm:prSet presAssocID="{43260821-F57C-6E44-863F-B42800EA22C5}" presName="outerBoxParent" presStyleLbl="node1" presStyleIdx="0" presStyleCnt="2" custLinFactNeighborX="5445" custLinFactNeighborY="-838"/>
      <dgm:spPr/>
    </dgm:pt>
    <dgm:pt modelId="{150B03FA-6437-F34A-A827-44BDCFED6199}" type="pres">
      <dgm:prSet presAssocID="{43260821-F57C-6E44-863F-B42800EA22C5}" presName="outerBoxChildren" presStyleCnt="0"/>
      <dgm:spPr/>
    </dgm:pt>
    <dgm:pt modelId="{8D179258-234F-2849-A933-B99D3B05743F}" type="pres">
      <dgm:prSet presAssocID="{43260821-F57C-6E44-863F-B42800EA22C5}" presName="middleBox" presStyleCnt="0"/>
      <dgm:spPr/>
    </dgm:pt>
    <dgm:pt modelId="{E20B9D65-BD65-AA4B-8E5A-B34BB279828D}" type="pres">
      <dgm:prSet presAssocID="{43260821-F57C-6E44-863F-B42800EA22C5}" presName="middleBoxParent" presStyleLbl="node1" presStyleIdx="1" presStyleCnt="2" custLinFactNeighborX="-6711" custLinFactNeighborY="15079"/>
      <dgm:spPr/>
    </dgm:pt>
    <dgm:pt modelId="{DA137067-B1D0-6A42-8F4B-9EBEF148DB85}" type="pres">
      <dgm:prSet presAssocID="{43260821-F57C-6E44-863F-B42800EA22C5}" presName="middleBoxChildren" presStyleCnt="0"/>
      <dgm:spPr/>
    </dgm:pt>
  </dgm:ptLst>
  <dgm:cxnLst>
    <dgm:cxn modelId="{A6307E67-B252-1443-A7CB-1306D6BBB573}" srcId="{43260821-F57C-6E44-863F-B42800EA22C5}" destId="{000A8286-EEAB-F04C-BC21-2B92F4A54197}" srcOrd="1" destOrd="0" parTransId="{5EA8BD66-9E51-CA48-B1AB-69523A67638A}" sibTransId="{36C1AB64-5A42-BF41-8585-B6D3A87400AA}"/>
    <dgm:cxn modelId="{EB26679B-566E-2344-9E1D-B6931022753B}" type="presOf" srcId="{000A8286-EEAB-F04C-BC21-2B92F4A54197}" destId="{E20B9D65-BD65-AA4B-8E5A-B34BB279828D}" srcOrd="0" destOrd="0" presId="urn:microsoft.com/office/officeart/2005/8/layout/target2"/>
    <dgm:cxn modelId="{ABF7729C-5AA4-E047-88CE-72D54980D9BE}" type="presOf" srcId="{831EBB5C-AA13-6C4F-9194-F403E452C6EC}" destId="{8EACEAC7-7AEC-9E4E-97C3-CC148AA65E41}" srcOrd="0" destOrd="0" presId="urn:microsoft.com/office/officeart/2005/8/layout/target2"/>
    <dgm:cxn modelId="{70B0AEE3-7DA9-CD43-BE39-013277DB8591}" type="presOf" srcId="{43260821-F57C-6E44-863F-B42800EA22C5}" destId="{2BE6114F-61C9-F246-986F-3A0AA1F7476B}" srcOrd="0" destOrd="0" presId="urn:microsoft.com/office/officeart/2005/8/layout/target2"/>
    <dgm:cxn modelId="{C2E75BE7-012D-3B42-96A1-4A64DBFC4F57}" srcId="{43260821-F57C-6E44-863F-B42800EA22C5}" destId="{831EBB5C-AA13-6C4F-9194-F403E452C6EC}" srcOrd="0" destOrd="0" parTransId="{6FA4B6FB-F3B4-DC40-AEE7-3BD0E488D3A8}" sibTransId="{5176C032-419C-C54C-8360-8A65D4CE428F}"/>
    <dgm:cxn modelId="{3721DB97-3D51-5142-839C-1233BB82FF73}" type="presParOf" srcId="{2BE6114F-61C9-F246-986F-3A0AA1F7476B}" destId="{2611606D-BCA8-2543-8363-9D5D619161FF}" srcOrd="0" destOrd="0" presId="urn:microsoft.com/office/officeart/2005/8/layout/target2"/>
    <dgm:cxn modelId="{93E9438E-EC43-FC4D-85D9-FEE97214FF4A}" type="presParOf" srcId="{2611606D-BCA8-2543-8363-9D5D619161FF}" destId="{8EACEAC7-7AEC-9E4E-97C3-CC148AA65E41}" srcOrd="0" destOrd="0" presId="urn:microsoft.com/office/officeart/2005/8/layout/target2"/>
    <dgm:cxn modelId="{3E9758E4-187C-A749-A658-04313E0B569E}" type="presParOf" srcId="{2611606D-BCA8-2543-8363-9D5D619161FF}" destId="{150B03FA-6437-F34A-A827-44BDCFED6199}" srcOrd="1" destOrd="0" presId="urn:microsoft.com/office/officeart/2005/8/layout/target2"/>
    <dgm:cxn modelId="{91CC7DBF-CD03-8D42-B347-0FBE1F6B5FA7}" type="presParOf" srcId="{2BE6114F-61C9-F246-986F-3A0AA1F7476B}" destId="{8D179258-234F-2849-A933-B99D3B05743F}" srcOrd="1" destOrd="0" presId="urn:microsoft.com/office/officeart/2005/8/layout/target2"/>
    <dgm:cxn modelId="{69648E17-B9C0-7E41-851B-8A3C668D2524}" type="presParOf" srcId="{8D179258-234F-2849-A933-B99D3B05743F}" destId="{E20B9D65-BD65-AA4B-8E5A-B34BB279828D}" srcOrd="0" destOrd="0" presId="urn:microsoft.com/office/officeart/2005/8/layout/target2"/>
    <dgm:cxn modelId="{EB53D293-E9EA-AE4A-A468-D7447C124C51}" type="presParOf" srcId="{8D179258-234F-2849-A933-B99D3B05743F}" destId="{DA137067-B1D0-6A42-8F4B-9EBEF148DB85}" srcOrd="1"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34DC87-FE8A-EC44-B37A-D4338E2AFBF8}" type="doc">
      <dgm:prSet loTypeId="urn:microsoft.com/office/officeart/2008/layout/AlternatingHexagons" loCatId="" qsTypeId="urn:microsoft.com/office/officeart/2005/8/quickstyle/simple3" qsCatId="simple" csTypeId="urn:microsoft.com/office/officeart/2005/8/colors/colorful2" csCatId="colorful" phldr="1"/>
      <dgm:spPr/>
      <dgm:t>
        <a:bodyPr/>
        <a:lstStyle/>
        <a:p>
          <a:endParaRPr lang="en-US"/>
        </a:p>
      </dgm:t>
    </dgm:pt>
    <dgm:pt modelId="{B6CF4FDE-A42D-C149-B728-7FC0980D2497}">
      <dgm:prSet phldrT="[Text]"/>
      <dgm:spPr/>
      <dgm:t>
        <a:bodyPr/>
        <a:lstStyle/>
        <a:p>
          <a:r>
            <a:rPr lang="en-US" dirty="0"/>
            <a:t>66</a:t>
          </a:r>
        </a:p>
      </dgm:t>
    </dgm:pt>
    <dgm:pt modelId="{A24C1ACA-B45C-7040-81A9-35531C1B9D01}" type="parTrans" cxnId="{E512FBFE-05B8-A043-8B6F-92978EADC821}">
      <dgm:prSet/>
      <dgm:spPr/>
      <dgm:t>
        <a:bodyPr/>
        <a:lstStyle/>
        <a:p>
          <a:endParaRPr lang="en-US"/>
        </a:p>
      </dgm:t>
    </dgm:pt>
    <dgm:pt modelId="{6DA44FA6-E621-1B4C-BA00-1A7D8942F239}" type="sibTrans" cxnId="{E512FBFE-05B8-A043-8B6F-92978EADC821}">
      <dgm:prSet/>
      <dgm:spPr/>
      <dgm:t>
        <a:bodyPr/>
        <a:lstStyle/>
        <a:p>
          <a:endParaRPr lang="en-US"/>
        </a:p>
      </dgm:t>
    </dgm:pt>
    <dgm:pt modelId="{1C877C7D-D098-2E48-A5F1-ED1214CC6D8F}">
      <dgm:prSet phldrT="[Text]"/>
      <dgm:spPr/>
      <dgm:t>
        <a:bodyPr/>
        <a:lstStyle/>
        <a:p>
          <a:r>
            <a:rPr lang="en-US" dirty="0"/>
            <a:t>Unique Languages</a:t>
          </a:r>
        </a:p>
      </dgm:t>
    </dgm:pt>
    <dgm:pt modelId="{2178CCEA-9D52-E941-B860-7AE0192B0498}" type="parTrans" cxnId="{5BFF8E3C-15FF-B649-894E-F5BF377F19F5}">
      <dgm:prSet/>
      <dgm:spPr/>
      <dgm:t>
        <a:bodyPr/>
        <a:lstStyle/>
        <a:p>
          <a:endParaRPr lang="en-US"/>
        </a:p>
      </dgm:t>
    </dgm:pt>
    <dgm:pt modelId="{0BC8043C-F84F-EA40-A2FE-8D7F94E32F96}" type="sibTrans" cxnId="{5BFF8E3C-15FF-B649-894E-F5BF377F19F5}">
      <dgm:prSet/>
      <dgm:spPr/>
      <dgm:t>
        <a:bodyPr/>
        <a:lstStyle/>
        <a:p>
          <a:endParaRPr lang="en-US"/>
        </a:p>
      </dgm:t>
    </dgm:pt>
    <dgm:pt modelId="{71DC56FD-2666-AE4A-BB6F-24CFFB311FCA}">
      <dgm:prSet phldrT="[Text]"/>
      <dgm:spPr/>
      <dgm:t>
        <a:bodyPr/>
        <a:lstStyle/>
        <a:p>
          <a:r>
            <a:rPr lang="en-US" dirty="0"/>
            <a:t>42%</a:t>
          </a:r>
        </a:p>
      </dgm:t>
    </dgm:pt>
    <dgm:pt modelId="{97BCCF99-652C-3541-8D58-3E20962BA723}" type="parTrans" cxnId="{0944F49C-75FC-B04E-9595-D4AB0952A23E}">
      <dgm:prSet/>
      <dgm:spPr/>
      <dgm:t>
        <a:bodyPr/>
        <a:lstStyle/>
        <a:p>
          <a:endParaRPr lang="en-US"/>
        </a:p>
      </dgm:t>
    </dgm:pt>
    <dgm:pt modelId="{4B037A6A-F971-7B46-9A9C-3E8C364EB8A5}" type="sibTrans" cxnId="{0944F49C-75FC-B04E-9595-D4AB0952A23E}">
      <dgm:prSet/>
      <dgm:spPr/>
      <dgm:t>
        <a:bodyPr/>
        <a:lstStyle/>
        <a:p>
          <a:endParaRPr lang="en-US"/>
        </a:p>
      </dgm:t>
    </dgm:pt>
    <dgm:pt modelId="{6C89C6EA-C8CA-284B-A3A7-7B568E43471C}">
      <dgm:prSet phldrT="[Text]"/>
      <dgm:spPr/>
      <dgm:t>
        <a:bodyPr/>
        <a:lstStyle/>
        <a:p>
          <a:r>
            <a:rPr lang="en-US" dirty="0"/>
            <a:t>Self-identify as people of color</a:t>
          </a:r>
        </a:p>
      </dgm:t>
    </dgm:pt>
    <dgm:pt modelId="{AD4E819E-7C33-554F-AB47-E97D3AAA637D}" type="parTrans" cxnId="{1196A91F-1483-C74F-B294-C0A89F62C8C7}">
      <dgm:prSet/>
      <dgm:spPr/>
      <dgm:t>
        <a:bodyPr/>
        <a:lstStyle/>
        <a:p>
          <a:endParaRPr lang="en-US"/>
        </a:p>
      </dgm:t>
    </dgm:pt>
    <dgm:pt modelId="{CDEB2968-9E73-2F4B-9A49-A78AD20B3985}" type="sibTrans" cxnId="{1196A91F-1483-C74F-B294-C0A89F62C8C7}">
      <dgm:prSet/>
      <dgm:spPr/>
      <dgm:t>
        <a:bodyPr/>
        <a:lstStyle/>
        <a:p>
          <a:endParaRPr lang="en-US"/>
        </a:p>
      </dgm:t>
    </dgm:pt>
    <dgm:pt modelId="{B25B07FD-7475-8640-B5BF-7735DB6FE4D4}" type="pres">
      <dgm:prSet presAssocID="{D234DC87-FE8A-EC44-B37A-D4338E2AFBF8}" presName="Name0" presStyleCnt="0">
        <dgm:presLayoutVars>
          <dgm:chMax/>
          <dgm:chPref/>
          <dgm:dir/>
          <dgm:animLvl val="lvl"/>
        </dgm:presLayoutVars>
      </dgm:prSet>
      <dgm:spPr/>
    </dgm:pt>
    <dgm:pt modelId="{26A9C735-7151-E147-8BB3-0179CBF31ACD}" type="pres">
      <dgm:prSet presAssocID="{B6CF4FDE-A42D-C149-B728-7FC0980D2497}" presName="composite" presStyleCnt="0"/>
      <dgm:spPr/>
    </dgm:pt>
    <dgm:pt modelId="{CD0503F1-5D50-914F-99BD-61EDB68419D3}" type="pres">
      <dgm:prSet presAssocID="{B6CF4FDE-A42D-C149-B728-7FC0980D2497}" presName="Parent1" presStyleLbl="node1" presStyleIdx="0" presStyleCnt="4">
        <dgm:presLayoutVars>
          <dgm:chMax val="1"/>
          <dgm:chPref val="1"/>
          <dgm:bulletEnabled val="1"/>
        </dgm:presLayoutVars>
      </dgm:prSet>
      <dgm:spPr/>
    </dgm:pt>
    <dgm:pt modelId="{46948922-F061-EC4B-812B-6324D3F589F4}" type="pres">
      <dgm:prSet presAssocID="{B6CF4FDE-A42D-C149-B728-7FC0980D2497}" presName="Childtext1" presStyleLbl="revTx" presStyleIdx="0" presStyleCnt="2">
        <dgm:presLayoutVars>
          <dgm:chMax val="0"/>
          <dgm:chPref val="0"/>
          <dgm:bulletEnabled val="1"/>
        </dgm:presLayoutVars>
      </dgm:prSet>
      <dgm:spPr/>
    </dgm:pt>
    <dgm:pt modelId="{8B4C44EB-713F-B74A-9ED4-6203F35536D0}" type="pres">
      <dgm:prSet presAssocID="{B6CF4FDE-A42D-C149-B728-7FC0980D2497}" presName="BalanceSpacing" presStyleCnt="0"/>
      <dgm:spPr/>
    </dgm:pt>
    <dgm:pt modelId="{C3FE0CF2-F26D-654F-BF82-51DC4B50E0F7}" type="pres">
      <dgm:prSet presAssocID="{B6CF4FDE-A42D-C149-B728-7FC0980D2497}" presName="BalanceSpacing1" presStyleCnt="0"/>
      <dgm:spPr/>
    </dgm:pt>
    <dgm:pt modelId="{DEED2D12-D53B-F645-9B8A-3CB99AD07EE6}" type="pres">
      <dgm:prSet presAssocID="{6DA44FA6-E621-1B4C-BA00-1A7D8942F239}" presName="Accent1Text" presStyleLbl="node1" presStyleIdx="1" presStyleCnt="4"/>
      <dgm:spPr/>
    </dgm:pt>
    <dgm:pt modelId="{C3BF80E4-3740-654F-94B7-84F2F42C4E9D}" type="pres">
      <dgm:prSet presAssocID="{6DA44FA6-E621-1B4C-BA00-1A7D8942F239}" presName="spaceBetweenRectangles" presStyleCnt="0"/>
      <dgm:spPr/>
    </dgm:pt>
    <dgm:pt modelId="{E1729E5F-7A68-CE4F-AE9D-5665EA63B854}" type="pres">
      <dgm:prSet presAssocID="{71DC56FD-2666-AE4A-BB6F-24CFFB311FCA}" presName="composite" presStyleCnt="0"/>
      <dgm:spPr/>
    </dgm:pt>
    <dgm:pt modelId="{70BAC63F-B8EA-734B-AD92-11D79017D8D2}" type="pres">
      <dgm:prSet presAssocID="{71DC56FD-2666-AE4A-BB6F-24CFFB311FCA}" presName="Parent1" presStyleLbl="node1" presStyleIdx="2" presStyleCnt="4">
        <dgm:presLayoutVars>
          <dgm:chMax val="1"/>
          <dgm:chPref val="1"/>
          <dgm:bulletEnabled val="1"/>
        </dgm:presLayoutVars>
      </dgm:prSet>
      <dgm:spPr/>
    </dgm:pt>
    <dgm:pt modelId="{A2DE9DEE-0FBE-BE4D-9E62-2F6D629B1245}" type="pres">
      <dgm:prSet presAssocID="{71DC56FD-2666-AE4A-BB6F-24CFFB311FCA}" presName="Childtext1" presStyleLbl="revTx" presStyleIdx="1" presStyleCnt="2">
        <dgm:presLayoutVars>
          <dgm:chMax val="0"/>
          <dgm:chPref val="0"/>
          <dgm:bulletEnabled val="1"/>
        </dgm:presLayoutVars>
      </dgm:prSet>
      <dgm:spPr/>
    </dgm:pt>
    <dgm:pt modelId="{D3E7F651-98A4-D248-8B5D-E424AB9E5F54}" type="pres">
      <dgm:prSet presAssocID="{71DC56FD-2666-AE4A-BB6F-24CFFB311FCA}" presName="BalanceSpacing" presStyleCnt="0"/>
      <dgm:spPr/>
    </dgm:pt>
    <dgm:pt modelId="{75D05172-A397-074D-89D3-5C6CD04D1449}" type="pres">
      <dgm:prSet presAssocID="{71DC56FD-2666-AE4A-BB6F-24CFFB311FCA}" presName="BalanceSpacing1" presStyleCnt="0"/>
      <dgm:spPr/>
    </dgm:pt>
    <dgm:pt modelId="{88BBB929-9F60-4540-AD3D-0EAC37A08950}" type="pres">
      <dgm:prSet presAssocID="{4B037A6A-F971-7B46-9A9C-3E8C364EB8A5}" presName="Accent1Text" presStyleLbl="node1" presStyleIdx="3" presStyleCnt="4"/>
      <dgm:spPr/>
    </dgm:pt>
  </dgm:ptLst>
  <dgm:cxnLst>
    <dgm:cxn modelId="{1196A91F-1483-C74F-B294-C0A89F62C8C7}" srcId="{71DC56FD-2666-AE4A-BB6F-24CFFB311FCA}" destId="{6C89C6EA-C8CA-284B-A3A7-7B568E43471C}" srcOrd="0" destOrd="0" parTransId="{AD4E819E-7C33-554F-AB47-E97D3AAA637D}" sibTransId="{CDEB2968-9E73-2F4B-9A49-A78AD20B3985}"/>
    <dgm:cxn modelId="{B064E81F-48BB-5A4B-B660-91C259E5E37C}" type="presOf" srcId="{6DA44FA6-E621-1B4C-BA00-1A7D8942F239}" destId="{DEED2D12-D53B-F645-9B8A-3CB99AD07EE6}" srcOrd="0" destOrd="0" presId="urn:microsoft.com/office/officeart/2008/layout/AlternatingHexagons"/>
    <dgm:cxn modelId="{67C6FD34-2776-0149-B937-528FCD14A962}" type="presOf" srcId="{71DC56FD-2666-AE4A-BB6F-24CFFB311FCA}" destId="{70BAC63F-B8EA-734B-AD92-11D79017D8D2}" srcOrd="0" destOrd="0" presId="urn:microsoft.com/office/officeart/2008/layout/AlternatingHexagons"/>
    <dgm:cxn modelId="{5BFF8E3C-15FF-B649-894E-F5BF377F19F5}" srcId="{B6CF4FDE-A42D-C149-B728-7FC0980D2497}" destId="{1C877C7D-D098-2E48-A5F1-ED1214CC6D8F}" srcOrd="0" destOrd="0" parTransId="{2178CCEA-9D52-E941-B860-7AE0192B0498}" sibTransId="{0BC8043C-F84F-EA40-A2FE-8D7F94E32F96}"/>
    <dgm:cxn modelId="{B45EC28D-39D6-B643-B5CD-DAD8CFAD6FE2}" type="presOf" srcId="{B6CF4FDE-A42D-C149-B728-7FC0980D2497}" destId="{CD0503F1-5D50-914F-99BD-61EDB68419D3}" srcOrd="0" destOrd="0" presId="urn:microsoft.com/office/officeart/2008/layout/AlternatingHexagons"/>
    <dgm:cxn modelId="{0944F49C-75FC-B04E-9595-D4AB0952A23E}" srcId="{D234DC87-FE8A-EC44-B37A-D4338E2AFBF8}" destId="{71DC56FD-2666-AE4A-BB6F-24CFFB311FCA}" srcOrd="1" destOrd="0" parTransId="{97BCCF99-652C-3541-8D58-3E20962BA723}" sibTransId="{4B037A6A-F971-7B46-9A9C-3E8C364EB8A5}"/>
    <dgm:cxn modelId="{425F64A5-909F-8746-9C37-BC4F828164A4}" type="presOf" srcId="{D234DC87-FE8A-EC44-B37A-D4338E2AFBF8}" destId="{B25B07FD-7475-8640-B5BF-7735DB6FE4D4}" srcOrd="0" destOrd="0" presId="urn:microsoft.com/office/officeart/2008/layout/AlternatingHexagons"/>
    <dgm:cxn modelId="{F72DCCAD-D795-2F40-BA09-72E7A0906B06}" type="presOf" srcId="{6C89C6EA-C8CA-284B-A3A7-7B568E43471C}" destId="{A2DE9DEE-0FBE-BE4D-9E62-2F6D629B1245}" srcOrd="0" destOrd="0" presId="urn:microsoft.com/office/officeart/2008/layout/AlternatingHexagons"/>
    <dgm:cxn modelId="{0230A3B7-7A20-614C-89D2-A8D7110F5B98}" type="presOf" srcId="{4B037A6A-F971-7B46-9A9C-3E8C364EB8A5}" destId="{88BBB929-9F60-4540-AD3D-0EAC37A08950}" srcOrd="0" destOrd="0" presId="urn:microsoft.com/office/officeart/2008/layout/AlternatingHexagons"/>
    <dgm:cxn modelId="{62EDA4DC-BDBC-E542-855D-229416BFEA3B}" type="presOf" srcId="{1C877C7D-D098-2E48-A5F1-ED1214CC6D8F}" destId="{46948922-F061-EC4B-812B-6324D3F589F4}" srcOrd="0" destOrd="0" presId="urn:microsoft.com/office/officeart/2008/layout/AlternatingHexagons"/>
    <dgm:cxn modelId="{E512FBFE-05B8-A043-8B6F-92978EADC821}" srcId="{D234DC87-FE8A-EC44-B37A-D4338E2AFBF8}" destId="{B6CF4FDE-A42D-C149-B728-7FC0980D2497}" srcOrd="0" destOrd="0" parTransId="{A24C1ACA-B45C-7040-81A9-35531C1B9D01}" sibTransId="{6DA44FA6-E621-1B4C-BA00-1A7D8942F239}"/>
    <dgm:cxn modelId="{D489CAA1-252F-AA4A-9202-6CD243C7D17C}" type="presParOf" srcId="{B25B07FD-7475-8640-B5BF-7735DB6FE4D4}" destId="{26A9C735-7151-E147-8BB3-0179CBF31ACD}" srcOrd="0" destOrd="0" presId="urn:microsoft.com/office/officeart/2008/layout/AlternatingHexagons"/>
    <dgm:cxn modelId="{89CBB115-F83D-1A49-8B51-4B2368FE5E59}" type="presParOf" srcId="{26A9C735-7151-E147-8BB3-0179CBF31ACD}" destId="{CD0503F1-5D50-914F-99BD-61EDB68419D3}" srcOrd="0" destOrd="0" presId="urn:microsoft.com/office/officeart/2008/layout/AlternatingHexagons"/>
    <dgm:cxn modelId="{71D09855-8EDE-FC45-92C6-E10D678817A2}" type="presParOf" srcId="{26A9C735-7151-E147-8BB3-0179CBF31ACD}" destId="{46948922-F061-EC4B-812B-6324D3F589F4}" srcOrd="1" destOrd="0" presId="urn:microsoft.com/office/officeart/2008/layout/AlternatingHexagons"/>
    <dgm:cxn modelId="{6F356E0F-B212-A34F-B1DE-7E4E18BB4F56}" type="presParOf" srcId="{26A9C735-7151-E147-8BB3-0179CBF31ACD}" destId="{8B4C44EB-713F-B74A-9ED4-6203F35536D0}" srcOrd="2" destOrd="0" presId="urn:microsoft.com/office/officeart/2008/layout/AlternatingHexagons"/>
    <dgm:cxn modelId="{77AD40CE-1E54-0141-8382-0F4AD8ECEB39}" type="presParOf" srcId="{26A9C735-7151-E147-8BB3-0179CBF31ACD}" destId="{C3FE0CF2-F26D-654F-BF82-51DC4B50E0F7}" srcOrd="3" destOrd="0" presId="urn:microsoft.com/office/officeart/2008/layout/AlternatingHexagons"/>
    <dgm:cxn modelId="{44867317-0405-BF40-8D98-AB82194CCC14}" type="presParOf" srcId="{26A9C735-7151-E147-8BB3-0179CBF31ACD}" destId="{DEED2D12-D53B-F645-9B8A-3CB99AD07EE6}" srcOrd="4" destOrd="0" presId="urn:microsoft.com/office/officeart/2008/layout/AlternatingHexagons"/>
    <dgm:cxn modelId="{3716FB32-3127-614D-87E8-BBD4D3E38F02}" type="presParOf" srcId="{B25B07FD-7475-8640-B5BF-7735DB6FE4D4}" destId="{C3BF80E4-3740-654F-94B7-84F2F42C4E9D}" srcOrd="1" destOrd="0" presId="urn:microsoft.com/office/officeart/2008/layout/AlternatingHexagons"/>
    <dgm:cxn modelId="{9F9787C5-1028-B84D-8D61-A56CB87F3B0D}" type="presParOf" srcId="{B25B07FD-7475-8640-B5BF-7735DB6FE4D4}" destId="{E1729E5F-7A68-CE4F-AE9D-5665EA63B854}" srcOrd="2" destOrd="0" presId="urn:microsoft.com/office/officeart/2008/layout/AlternatingHexagons"/>
    <dgm:cxn modelId="{E23C4FC6-BAEE-4A46-9335-CBF3C415E058}" type="presParOf" srcId="{E1729E5F-7A68-CE4F-AE9D-5665EA63B854}" destId="{70BAC63F-B8EA-734B-AD92-11D79017D8D2}" srcOrd="0" destOrd="0" presId="urn:microsoft.com/office/officeart/2008/layout/AlternatingHexagons"/>
    <dgm:cxn modelId="{76112810-14D4-9347-B5E4-591D5613236F}" type="presParOf" srcId="{E1729E5F-7A68-CE4F-AE9D-5665EA63B854}" destId="{A2DE9DEE-0FBE-BE4D-9E62-2F6D629B1245}" srcOrd="1" destOrd="0" presId="urn:microsoft.com/office/officeart/2008/layout/AlternatingHexagons"/>
    <dgm:cxn modelId="{F23E8A57-CE2C-7B4C-B228-B6A5B04617DF}" type="presParOf" srcId="{E1729E5F-7A68-CE4F-AE9D-5665EA63B854}" destId="{D3E7F651-98A4-D248-8B5D-E424AB9E5F54}" srcOrd="2" destOrd="0" presId="urn:microsoft.com/office/officeart/2008/layout/AlternatingHexagons"/>
    <dgm:cxn modelId="{F6BCE6A5-DEB3-1E41-84A7-3A069DBAAE2A}" type="presParOf" srcId="{E1729E5F-7A68-CE4F-AE9D-5665EA63B854}" destId="{75D05172-A397-074D-89D3-5C6CD04D1449}" srcOrd="3" destOrd="0" presId="urn:microsoft.com/office/officeart/2008/layout/AlternatingHexagons"/>
    <dgm:cxn modelId="{5CCE124C-231B-654E-8AAD-3DF2A7A2EC5A}" type="presParOf" srcId="{E1729E5F-7A68-CE4F-AE9D-5665EA63B854}" destId="{88BBB929-9F60-4540-AD3D-0EAC37A08950}"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33E69B-EDDB-8F46-8224-462F8583F4C3}" type="doc">
      <dgm:prSet loTypeId="urn:microsoft.com/office/officeart/2005/8/layout/chevron2" loCatId="" qsTypeId="urn:microsoft.com/office/officeart/2005/8/quickstyle/simple1" qsCatId="simple" csTypeId="urn:microsoft.com/office/officeart/2005/8/colors/accent2_5" csCatId="accent2" phldr="1"/>
      <dgm:spPr/>
      <dgm:t>
        <a:bodyPr/>
        <a:lstStyle/>
        <a:p>
          <a:endParaRPr lang="en-US"/>
        </a:p>
      </dgm:t>
    </dgm:pt>
    <dgm:pt modelId="{4C3548BE-D7B1-F846-9818-7F5FC4199300}">
      <dgm:prSet phldrT="[Text]"/>
      <dgm:spPr/>
      <dgm:t>
        <a:bodyPr/>
        <a:lstStyle/>
        <a:p>
          <a:r>
            <a:rPr lang="en-US" dirty="0"/>
            <a:t>2.</a:t>
          </a:r>
        </a:p>
      </dgm:t>
    </dgm:pt>
    <dgm:pt modelId="{1972A0A5-2E8E-6244-A1A1-2279C4FA979E}" type="parTrans" cxnId="{68AA6964-D8A6-994B-985D-F677410BF083}">
      <dgm:prSet/>
      <dgm:spPr/>
      <dgm:t>
        <a:bodyPr/>
        <a:lstStyle/>
        <a:p>
          <a:endParaRPr lang="en-US"/>
        </a:p>
      </dgm:t>
    </dgm:pt>
    <dgm:pt modelId="{1DF26C2B-48FC-5B4E-91E8-D05AA74735F8}" type="sibTrans" cxnId="{68AA6964-D8A6-994B-985D-F677410BF083}">
      <dgm:prSet/>
      <dgm:spPr/>
      <dgm:t>
        <a:bodyPr/>
        <a:lstStyle/>
        <a:p>
          <a:endParaRPr lang="en-US"/>
        </a:p>
      </dgm:t>
    </dgm:pt>
    <dgm:pt modelId="{02E8DF2F-2FDE-CD49-9824-DEF383C7EC5A}">
      <dgm:prSet phldrT="[Text]"/>
      <dgm:spPr/>
      <dgm:t>
        <a:bodyPr/>
        <a:lstStyle/>
        <a:p>
          <a:r>
            <a:rPr lang="en-US" dirty="0"/>
            <a:t>Take the care assessment to get paired with high-quality providers who have diverse backgrounds and identities. Lyra's mental health coaches and therapists are custom matched to you and have appointments available for new clients.</a:t>
          </a:r>
        </a:p>
      </dgm:t>
    </dgm:pt>
    <dgm:pt modelId="{08349D75-E44E-7B4E-AD28-2B481814BAAE}" type="parTrans" cxnId="{CFACFB65-D26D-5D47-BEAD-3C6F24A0327D}">
      <dgm:prSet/>
      <dgm:spPr/>
      <dgm:t>
        <a:bodyPr/>
        <a:lstStyle/>
        <a:p>
          <a:endParaRPr lang="en-US"/>
        </a:p>
      </dgm:t>
    </dgm:pt>
    <dgm:pt modelId="{A5C652FC-D423-D94A-93C7-BE615E6F3F68}" type="sibTrans" cxnId="{CFACFB65-D26D-5D47-BEAD-3C6F24A0327D}">
      <dgm:prSet/>
      <dgm:spPr/>
      <dgm:t>
        <a:bodyPr/>
        <a:lstStyle/>
        <a:p>
          <a:endParaRPr lang="en-US"/>
        </a:p>
      </dgm:t>
    </dgm:pt>
    <dgm:pt modelId="{DF05CFFB-1779-DB49-A971-08E8F0133E97}">
      <dgm:prSet phldrT="[Text]"/>
      <dgm:spPr/>
      <dgm:t>
        <a:bodyPr/>
        <a:lstStyle/>
        <a:p>
          <a:r>
            <a:rPr lang="en-US" dirty="0"/>
            <a:t>3.</a:t>
          </a:r>
        </a:p>
      </dgm:t>
    </dgm:pt>
    <dgm:pt modelId="{BC83D9B4-42FB-334D-B3CA-F6F1FD2221AB}" type="parTrans" cxnId="{28CC6AE2-0DE8-914A-8896-3BD72DD6065E}">
      <dgm:prSet/>
      <dgm:spPr/>
      <dgm:t>
        <a:bodyPr/>
        <a:lstStyle/>
        <a:p>
          <a:endParaRPr lang="en-US"/>
        </a:p>
      </dgm:t>
    </dgm:pt>
    <dgm:pt modelId="{1E95A04A-7C27-B644-89DA-FA64C3F94C12}" type="sibTrans" cxnId="{28CC6AE2-0DE8-914A-8896-3BD72DD6065E}">
      <dgm:prSet/>
      <dgm:spPr/>
      <dgm:t>
        <a:bodyPr/>
        <a:lstStyle/>
        <a:p>
          <a:endParaRPr lang="en-US"/>
        </a:p>
      </dgm:t>
    </dgm:pt>
    <dgm:pt modelId="{EB096342-A2C2-6C4E-9D09-C0B5E2BEA66B}">
      <dgm:prSet phldrT="[Text]"/>
      <dgm:spPr/>
      <dgm:t>
        <a:bodyPr/>
        <a:lstStyle/>
        <a:p>
          <a:r>
            <a:rPr lang="en-US" dirty="0"/>
            <a:t>Meet with your provider virtually or in person to begin care, or access the Lyra essentials and Self Help Tools on your own.</a:t>
          </a:r>
        </a:p>
      </dgm:t>
    </dgm:pt>
    <dgm:pt modelId="{C87E4FBA-0E84-4947-84EE-CFAF99911CC1}" type="parTrans" cxnId="{47ADE712-9FAE-5A43-A425-4851C09533CF}">
      <dgm:prSet/>
      <dgm:spPr/>
      <dgm:t>
        <a:bodyPr/>
        <a:lstStyle/>
        <a:p>
          <a:endParaRPr lang="en-US"/>
        </a:p>
      </dgm:t>
    </dgm:pt>
    <dgm:pt modelId="{30B9CEF3-5BFD-DA40-ADF6-79C43AE8B5F6}" type="sibTrans" cxnId="{47ADE712-9FAE-5A43-A425-4851C09533CF}">
      <dgm:prSet/>
      <dgm:spPr/>
      <dgm:t>
        <a:bodyPr/>
        <a:lstStyle/>
        <a:p>
          <a:endParaRPr lang="en-US"/>
        </a:p>
      </dgm:t>
    </dgm:pt>
    <dgm:pt modelId="{5B4BB58E-308C-5C45-A31F-2B5DBD2DF11D}">
      <dgm:prSet phldrT="[Text]"/>
      <dgm:spPr/>
      <dgm:t>
        <a:bodyPr/>
        <a:lstStyle/>
        <a:p>
          <a:r>
            <a:rPr lang="en-US"/>
            <a:t>1.</a:t>
          </a:r>
          <a:endParaRPr lang="en-US" dirty="0"/>
        </a:p>
      </dgm:t>
    </dgm:pt>
    <dgm:pt modelId="{6C7A0AAF-4B00-EC40-98C2-54A6CFEA5DDE}" type="parTrans" cxnId="{82042EE1-9105-4445-A808-B41CA7AD0C37}">
      <dgm:prSet/>
      <dgm:spPr/>
      <dgm:t>
        <a:bodyPr/>
        <a:lstStyle/>
        <a:p>
          <a:endParaRPr lang="en-US"/>
        </a:p>
      </dgm:t>
    </dgm:pt>
    <dgm:pt modelId="{A2E63F9E-6E15-4F44-B3E0-C4A29B0A5F4C}" type="sibTrans" cxnId="{82042EE1-9105-4445-A808-B41CA7AD0C37}">
      <dgm:prSet/>
      <dgm:spPr/>
      <dgm:t>
        <a:bodyPr/>
        <a:lstStyle/>
        <a:p>
          <a:endParaRPr lang="en-US"/>
        </a:p>
      </dgm:t>
    </dgm:pt>
    <dgm:pt modelId="{8774BEA2-3850-B94D-A574-6DC70E7953D6}">
      <dgm:prSet phldrT="[Text]" custT="1"/>
      <dgm:spPr/>
      <dgm:t>
        <a:bodyPr/>
        <a:lstStyle/>
        <a:p>
          <a:r>
            <a:rPr lang="en-US" sz="1400" dirty="0"/>
            <a:t>Visit osu.lyrahealth.com to create your account.</a:t>
          </a:r>
        </a:p>
      </dgm:t>
    </dgm:pt>
    <dgm:pt modelId="{2E4377A5-C450-1E49-B257-01DEF4885E19}" type="sibTrans" cxnId="{197FB9E7-5D80-3F4C-9B9F-FD8ADE6E0E7A}">
      <dgm:prSet/>
      <dgm:spPr/>
      <dgm:t>
        <a:bodyPr/>
        <a:lstStyle/>
        <a:p>
          <a:endParaRPr lang="en-US"/>
        </a:p>
      </dgm:t>
    </dgm:pt>
    <dgm:pt modelId="{9AD43C4D-5431-0C44-8122-B5A81B0C6ECD}" type="parTrans" cxnId="{197FB9E7-5D80-3F4C-9B9F-FD8ADE6E0E7A}">
      <dgm:prSet/>
      <dgm:spPr/>
      <dgm:t>
        <a:bodyPr/>
        <a:lstStyle/>
        <a:p>
          <a:endParaRPr lang="en-US"/>
        </a:p>
      </dgm:t>
    </dgm:pt>
    <dgm:pt modelId="{02736AC3-45CA-8648-8C09-939273C15C5A}" type="pres">
      <dgm:prSet presAssocID="{AE33E69B-EDDB-8F46-8224-462F8583F4C3}" presName="linearFlow" presStyleCnt="0">
        <dgm:presLayoutVars>
          <dgm:dir/>
          <dgm:animLvl val="lvl"/>
          <dgm:resizeHandles val="exact"/>
        </dgm:presLayoutVars>
      </dgm:prSet>
      <dgm:spPr/>
    </dgm:pt>
    <dgm:pt modelId="{38CF1A6D-501E-7344-88F4-508829166AA0}" type="pres">
      <dgm:prSet presAssocID="{5B4BB58E-308C-5C45-A31F-2B5DBD2DF11D}" presName="composite" presStyleCnt="0"/>
      <dgm:spPr/>
    </dgm:pt>
    <dgm:pt modelId="{EFE068D3-C0B1-404D-A2EB-62345E7D722A}" type="pres">
      <dgm:prSet presAssocID="{5B4BB58E-308C-5C45-A31F-2B5DBD2DF11D}" presName="parentText" presStyleLbl="alignNode1" presStyleIdx="0" presStyleCnt="3">
        <dgm:presLayoutVars>
          <dgm:chMax val="1"/>
          <dgm:bulletEnabled val="1"/>
        </dgm:presLayoutVars>
      </dgm:prSet>
      <dgm:spPr/>
    </dgm:pt>
    <dgm:pt modelId="{D5AD1304-6968-A246-A402-31CB651E0E9E}" type="pres">
      <dgm:prSet presAssocID="{5B4BB58E-308C-5C45-A31F-2B5DBD2DF11D}" presName="descendantText" presStyleLbl="alignAcc1" presStyleIdx="0" presStyleCnt="3" custLinFactNeighborX="0" custLinFactNeighborY="-18">
        <dgm:presLayoutVars>
          <dgm:bulletEnabled val="1"/>
        </dgm:presLayoutVars>
      </dgm:prSet>
      <dgm:spPr/>
    </dgm:pt>
    <dgm:pt modelId="{8EDBFB8B-3D17-064A-B02C-A90D75935F0F}" type="pres">
      <dgm:prSet presAssocID="{A2E63F9E-6E15-4F44-B3E0-C4A29B0A5F4C}" presName="sp" presStyleCnt="0"/>
      <dgm:spPr/>
    </dgm:pt>
    <dgm:pt modelId="{F250C3AB-F5BB-B245-AB1D-167144A7D417}" type="pres">
      <dgm:prSet presAssocID="{4C3548BE-D7B1-F846-9818-7F5FC4199300}" presName="composite" presStyleCnt="0"/>
      <dgm:spPr/>
    </dgm:pt>
    <dgm:pt modelId="{23E27608-A014-104C-B995-690A51F29EDC}" type="pres">
      <dgm:prSet presAssocID="{4C3548BE-D7B1-F846-9818-7F5FC4199300}" presName="parentText" presStyleLbl="alignNode1" presStyleIdx="1" presStyleCnt="3">
        <dgm:presLayoutVars>
          <dgm:chMax val="1"/>
          <dgm:bulletEnabled val="1"/>
        </dgm:presLayoutVars>
      </dgm:prSet>
      <dgm:spPr/>
    </dgm:pt>
    <dgm:pt modelId="{41067C14-CCBD-A74C-8C02-FE6645679F13}" type="pres">
      <dgm:prSet presAssocID="{4C3548BE-D7B1-F846-9818-7F5FC4199300}" presName="descendantText" presStyleLbl="alignAcc1" presStyleIdx="1" presStyleCnt="3">
        <dgm:presLayoutVars>
          <dgm:bulletEnabled val="1"/>
        </dgm:presLayoutVars>
      </dgm:prSet>
      <dgm:spPr/>
    </dgm:pt>
    <dgm:pt modelId="{D31628ED-1777-D242-BB5E-C37DC334A8ED}" type="pres">
      <dgm:prSet presAssocID="{1DF26C2B-48FC-5B4E-91E8-D05AA74735F8}" presName="sp" presStyleCnt="0"/>
      <dgm:spPr/>
    </dgm:pt>
    <dgm:pt modelId="{855A570F-EB4D-0E4F-A8DD-93A2CD5E07D5}" type="pres">
      <dgm:prSet presAssocID="{DF05CFFB-1779-DB49-A971-08E8F0133E97}" presName="composite" presStyleCnt="0"/>
      <dgm:spPr/>
    </dgm:pt>
    <dgm:pt modelId="{2EAE0121-D513-E54D-8F89-008A8F2ECF69}" type="pres">
      <dgm:prSet presAssocID="{DF05CFFB-1779-DB49-A971-08E8F0133E97}" presName="parentText" presStyleLbl="alignNode1" presStyleIdx="2" presStyleCnt="3">
        <dgm:presLayoutVars>
          <dgm:chMax val="1"/>
          <dgm:bulletEnabled val="1"/>
        </dgm:presLayoutVars>
      </dgm:prSet>
      <dgm:spPr/>
    </dgm:pt>
    <dgm:pt modelId="{D9DFF752-8530-154C-9632-2E90D41B06B3}" type="pres">
      <dgm:prSet presAssocID="{DF05CFFB-1779-DB49-A971-08E8F0133E97}" presName="descendantText" presStyleLbl="alignAcc1" presStyleIdx="2" presStyleCnt="3">
        <dgm:presLayoutVars>
          <dgm:bulletEnabled val="1"/>
        </dgm:presLayoutVars>
      </dgm:prSet>
      <dgm:spPr/>
    </dgm:pt>
  </dgm:ptLst>
  <dgm:cxnLst>
    <dgm:cxn modelId="{97DCCD10-B4CA-9340-A909-89FCCB9034AD}" type="presOf" srcId="{8774BEA2-3850-B94D-A574-6DC70E7953D6}" destId="{D5AD1304-6968-A246-A402-31CB651E0E9E}" srcOrd="0" destOrd="0" presId="urn:microsoft.com/office/officeart/2005/8/layout/chevron2"/>
    <dgm:cxn modelId="{47ADE712-9FAE-5A43-A425-4851C09533CF}" srcId="{DF05CFFB-1779-DB49-A971-08E8F0133E97}" destId="{EB096342-A2C2-6C4E-9D09-C0B5E2BEA66B}" srcOrd="0" destOrd="0" parTransId="{C87E4FBA-0E84-4947-84EE-CFAF99911CC1}" sibTransId="{30B9CEF3-5BFD-DA40-ADF6-79C43AE8B5F6}"/>
    <dgm:cxn modelId="{F32F161B-358F-4347-A2F4-ECAD4C50AC81}" type="presOf" srcId="{DF05CFFB-1779-DB49-A971-08E8F0133E97}" destId="{2EAE0121-D513-E54D-8F89-008A8F2ECF69}" srcOrd="0" destOrd="0" presId="urn:microsoft.com/office/officeart/2005/8/layout/chevron2"/>
    <dgm:cxn modelId="{68AA6964-D8A6-994B-985D-F677410BF083}" srcId="{AE33E69B-EDDB-8F46-8224-462F8583F4C3}" destId="{4C3548BE-D7B1-F846-9818-7F5FC4199300}" srcOrd="1" destOrd="0" parTransId="{1972A0A5-2E8E-6244-A1A1-2279C4FA979E}" sibTransId="{1DF26C2B-48FC-5B4E-91E8-D05AA74735F8}"/>
    <dgm:cxn modelId="{CFACFB65-D26D-5D47-BEAD-3C6F24A0327D}" srcId="{4C3548BE-D7B1-F846-9818-7F5FC4199300}" destId="{02E8DF2F-2FDE-CD49-9824-DEF383C7EC5A}" srcOrd="0" destOrd="0" parTransId="{08349D75-E44E-7B4E-AD28-2B481814BAAE}" sibTransId="{A5C652FC-D423-D94A-93C7-BE615E6F3F68}"/>
    <dgm:cxn modelId="{8F83B367-F33F-B946-B579-2D775555E919}" type="presOf" srcId="{4C3548BE-D7B1-F846-9818-7F5FC4199300}" destId="{23E27608-A014-104C-B995-690A51F29EDC}" srcOrd="0" destOrd="0" presId="urn:microsoft.com/office/officeart/2005/8/layout/chevron2"/>
    <dgm:cxn modelId="{085D3372-9B28-FF4A-9118-6C73383D43D8}" type="presOf" srcId="{AE33E69B-EDDB-8F46-8224-462F8583F4C3}" destId="{02736AC3-45CA-8648-8C09-939273C15C5A}" srcOrd="0" destOrd="0" presId="urn:microsoft.com/office/officeart/2005/8/layout/chevron2"/>
    <dgm:cxn modelId="{54B3F358-2836-8C47-9AB9-1E07286F296A}" type="presOf" srcId="{02E8DF2F-2FDE-CD49-9824-DEF383C7EC5A}" destId="{41067C14-CCBD-A74C-8C02-FE6645679F13}" srcOrd="0" destOrd="0" presId="urn:microsoft.com/office/officeart/2005/8/layout/chevron2"/>
    <dgm:cxn modelId="{60B532CD-D4F5-6049-B6F5-09EE6BC02C22}" type="presOf" srcId="{5B4BB58E-308C-5C45-A31F-2B5DBD2DF11D}" destId="{EFE068D3-C0B1-404D-A2EB-62345E7D722A}" srcOrd="0" destOrd="0" presId="urn:microsoft.com/office/officeart/2005/8/layout/chevron2"/>
    <dgm:cxn modelId="{82042EE1-9105-4445-A808-B41CA7AD0C37}" srcId="{AE33E69B-EDDB-8F46-8224-462F8583F4C3}" destId="{5B4BB58E-308C-5C45-A31F-2B5DBD2DF11D}" srcOrd="0" destOrd="0" parTransId="{6C7A0AAF-4B00-EC40-98C2-54A6CFEA5DDE}" sibTransId="{A2E63F9E-6E15-4F44-B3E0-C4A29B0A5F4C}"/>
    <dgm:cxn modelId="{28CC6AE2-0DE8-914A-8896-3BD72DD6065E}" srcId="{AE33E69B-EDDB-8F46-8224-462F8583F4C3}" destId="{DF05CFFB-1779-DB49-A971-08E8F0133E97}" srcOrd="2" destOrd="0" parTransId="{BC83D9B4-42FB-334D-B3CA-F6F1FD2221AB}" sibTransId="{1E95A04A-7C27-B644-89DA-FA64C3F94C12}"/>
    <dgm:cxn modelId="{197FB9E7-5D80-3F4C-9B9F-FD8ADE6E0E7A}" srcId="{5B4BB58E-308C-5C45-A31F-2B5DBD2DF11D}" destId="{8774BEA2-3850-B94D-A574-6DC70E7953D6}" srcOrd="0" destOrd="0" parTransId="{9AD43C4D-5431-0C44-8122-B5A81B0C6ECD}" sibTransId="{2E4377A5-C450-1E49-B257-01DEF4885E19}"/>
    <dgm:cxn modelId="{8EC1D6F2-991E-D546-A1D9-D9A6BFE1C2DA}" type="presOf" srcId="{EB096342-A2C2-6C4E-9D09-C0B5E2BEA66B}" destId="{D9DFF752-8530-154C-9632-2E90D41B06B3}" srcOrd="0" destOrd="0" presId="urn:microsoft.com/office/officeart/2005/8/layout/chevron2"/>
    <dgm:cxn modelId="{25C360B8-ADC1-8E4E-97B6-1A8A5FC5FE02}" type="presParOf" srcId="{02736AC3-45CA-8648-8C09-939273C15C5A}" destId="{38CF1A6D-501E-7344-88F4-508829166AA0}" srcOrd="0" destOrd="0" presId="urn:microsoft.com/office/officeart/2005/8/layout/chevron2"/>
    <dgm:cxn modelId="{0A089E00-12E8-B548-A818-BA44C4F1A98A}" type="presParOf" srcId="{38CF1A6D-501E-7344-88F4-508829166AA0}" destId="{EFE068D3-C0B1-404D-A2EB-62345E7D722A}" srcOrd="0" destOrd="0" presId="urn:microsoft.com/office/officeart/2005/8/layout/chevron2"/>
    <dgm:cxn modelId="{97798ADF-490A-0D4F-9CDA-EEB6969D31AF}" type="presParOf" srcId="{38CF1A6D-501E-7344-88F4-508829166AA0}" destId="{D5AD1304-6968-A246-A402-31CB651E0E9E}" srcOrd="1" destOrd="0" presId="urn:microsoft.com/office/officeart/2005/8/layout/chevron2"/>
    <dgm:cxn modelId="{CD0E9EAD-D7FE-4744-8A23-5B1E83BA7761}" type="presParOf" srcId="{02736AC3-45CA-8648-8C09-939273C15C5A}" destId="{8EDBFB8B-3D17-064A-B02C-A90D75935F0F}" srcOrd="1" destOrd="0" presId="urn:microsoft.com/office/officeart/2005/8/layout/chevron2"/>
    <dgm:cxn modelId="{56CFD7D6-605E-FE42-877F-13FFFC9BCBBF}" type="presParOf" srcId="{02736AC3-45CA-8648-8C09-939273C15C5A}" destId="{F250C3AB-F5BB-B245-AB1D-167144A7D417}" srcOrd="2" destOrd="0" presId="urn:microsoft.com/office/officeart/2005/8/layout/chevron2"/>
    <dgm:cxn modelId="{0840B2C2-06E0-894E-AE43-44D4F3C52123}" type="presParOf" srcId="{F250C3AB-F5BB-B245-AB1D-167144A7D417}" destId="{23E27608-A014-104C-B995-690A51F29EDC}" srcOrd="0" destOrd="0" presId="urn:microsoft.com/office/officeart/2005/8/layout/chevron2"/>
    <dgm:cxn modelId="{402C0AB3-B068-4B4B-9D00-23140B898262}" type="presParOf" srcId="{F250C3AB-F5BB-B245-AB1D-167144A7D417}" destId="{41067C14-CCBD-A74C-8C02-FE6645679F13}" srcOrd="1" destOrd="0" presId="urn:microsoft.com/office/officeart/2005/8/layout/chevron2"/>
    <dgm:cxn modelId="{6E67F0C7-553A-F44F-ADC6-F0792C362B1A}" type="presParOf" srcId="{02736AC3-45CA-8648-8C09-939273C15C5A}" destId="{D31628ED-1777-D242-BB5E-C37DC334A8ED}" srcOrd="3" destOrd="0" presId="urn:microsoft.com/office/officeart/2005/8/layout/chevron2"/>
    <dgm:cxn modelId="{BBE29CF0-E3FC-A642-95AC-FF68649A575A}" type="presParOf" srcId="{02736AC3-45CA-8648-8C09-939273C15C5A}" destId="{855A570F-EB4D-0E4F-A8DD-93A2CD5E07D5}" srcOrd="4" destOrd="0" presId="urn:microsoft.com/office/officeart/2005/8/layout/chevron2"/>
    <dgm:cxn modelId="{55772545-473C-5E4B-8D6F-1DCB6FCF79B6}" type="presParOf" srcId="{855A570F-EB4D-0E4F-A8DD-93A2CD5E07D5}" destId="{2EAE0121-D513-E54D-8F89-008A8F2ECF69}" srcOrd="0" destOrd="0" presId="urn:microsoft.com/office/officeart/2005/8/layout/chevron2"/>
    <dgm:cxn modelId="{0D7D9FC0-D23A-6942-A540-8FB895836673}" type="presParOf" srcId="{855A570F-EB4D-0E4F-A8DD-93A2CD5E07D5}" destId="{D9DFF752-8530-154C-9632-2E90D41B06B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CEAC7-7AEC-9E4E-97C3-CC148AA65E41}">
      <dsp:nvSpPr>
        <dsp:cNvPr id="0" name=""/>
        <dsp:cNvSpPr/>
      </dsp:nvSpPr>
      <dsp:spPr>
        <a:xfrm>
          <a:off x="0" y="0"/>
          <a:ext cx="7014519" cy="1334531"/>
        </a:xfrm>
        <a:prstGeom prst="roundRect">
          <a:avLst>
            <a:gd name="adj" fmla="val 8500"/>
          </a:avLst>
        </a:prstGeom>
        <a:gradFill rotWithShape="0">
          <a:gsLst>
            <a:gs pos="0">
              <a:schemeClr val="accent2">
                <a:shade val="50000"/>
                <a:hueOff val="0"/>
                <a:satOff val="0"/>
                <a:lumOff val="0"/>
                <a:alphaOff val="0"/>
                <a:lumMod val="110000"/>
                <a:satMod val="105000"/>
                <a:tint val="67000"/>
              </a:schemeClr>
            </a:gs>
            <a:gs pos="50000">
              <a:schemeClr val="accent2">
                <a:shade val="50000"/>
                <a:hueOff val="0"/>
                <a:satOff val="0"/>
                <a:lumOff val="0"/>
                <a:alphaOff val="0"/>
                <a:lumMod val="105000"/>
                <a:satMod val="103000"/>
                <a:tint val="73000"/>
              </a:schemeClr>
            </a:gs>
            <a:gs pos="100000">
              <a:schemeClr val="accent2">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1035744" numCol="1" spcCol="1270" anchor="t" anchorCtr="0">
          <a:noAutofit/>
        </a:bodyPr>
        <a:lstStyle/>
        <a:p>
          <a:pPr marL="0" lvl="0" indent="0" algn="l" defTabSz="800100">
            <a:lnSpc>
              <a:spcPct val="90000"/>
            </a:lnSpc>
            <a:spcBef>
              <a:spcPct val="0"/>
            </a:spcBef>
            <a:spcAft>
              <a:spcPct val="35000"/>
            </a:spcAft>
            <a:buNone/>
          </a:pPr>
          <a:r>
            <a:rPr lang="en-US" sz="1800" kern="1200" baseline="0" dirty="0"/>
            <a:t>National average wait time for care: 21 Days – for a child it’s 7.5 weeks</a:t>
          </a:r>
          <a:endParaRPr lang="en-US" sz="1800" kern="1200" dirty="0"/>
        </a:p>
      </dsp:txBody>
      <dsp:txXfrm>
        <a:off x="33224" y="33224"/>
        <a:ext cx="6948071" cy="1268083"/>
      </dsp:txXfrm>
    </dsp:sp>
    <dsp:sp modelId="{E20B9D65-BD65-AA4B-8E5A-B34BB279828D}">
      <dsp:nvSpPr>
        <dsp:cNvPr id="0" name=""/>
        <dsp:cNvSpPr/>
      </dsp:nvSpPr>
      <dsp:spPr>
        <a:xfrm>
          <a:off x="0" y="400359"/>
          <a:ext cx="6663793" cy="934171"/>
        </a:xfrm>
        <a:prstGeom prst="roundRect">
          <a:avLst>
            <a:gd name="adj" fmla="val 10500"/>
          </a:avLst>
        </a:prstGeom>
        <a:gradFill rotWithShape="0">
          <a:gsLst>
            <a:gs pos="0">
              <a:schemeClr val="accent2">
                <a:shade val="50000"/>
                <a:hueOff val="-591173"/>
                <a:satOff val="7783"/>
                <a:lumOff val="46617"/>
                <a:alphaOff val="0"/>
                <a:lumMod val="110000"/>
                <a:satMod val="105000"/>
                <a:tint val="67000"/>
              </a:schemeClr>
            </a:gs>
            <a:gs pos="50000">
              <a:schemeClr val="accent2">
                <a:shade val="50000"/>
                <a:hueOff val="-591173"/>
                <a:satOff val="7783"/>
                <a:lumOff val="46617"/>
                <a:alphaOff val="0"/>
                <a:lumMod val="105000"/>
                <a:satMod val="103000"/>
                <a:tint val="73000"/>
              </a:schemeClr>
            </a:gs>
            <a:gs pos="100000">
              <a:schemeClr val="accent2">
                <a:shade val="50000"/>
                <a:hueOff val="-591173"/>
                <a:satOff val="7783"/>
                <a:lumOff val="4661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593199" numCol="1" spcCol="1270" anchor="t" anchorCtr="0">
          <a:noAutofit/>
        </a:bodyPr>
        <a:lstStyle/>
        <a:p>
          <a:pPr marL="0" lvl="0" indent="0" algn="l" defTabSz="1244600">
            <a:lnSpc>
              <a:spcPct val="90000"/>
            </a:lnSpc>
            <a:spcBef>
              <a:spcPct val="0"/>
            </a:spcBef>
            <a:spcAft>
              <a:spcPct val="35000"/>
            </a:spcAft>
            <a:buNone/>
          </a:pPr>
          <a:r>
            <a:rPr lang="en-US" sz="2800" kern="1200" baseline="0" dirty="0"/>
            <a:t>Lyra wait time – 2 days </a:t>
          </a:r>
          <a:endParaRPr lang="en-US" sz="2800" kern="1200" dirty="0"/>
        </a:p>
      </dsp:txBody>
      <dsp:txXfrm>
        <a:off x="28729" y="429088"/>
        <a:ext cx="6606335" cy="8767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503F1-5D50-914F-99BD-61EDB68419D3}">
      <dsp:nvSpPr>
        <dsp:cNvPr id="0" name=""/>
        <dsp:cNvSpPr/>
      </dsp:nvSpPr>
      <dsp:spPr>
        <a:xfrm rot="5400000">
          <a:off x="2134149" y="1071789"/>
          <a:ext cx="1401648" cy="1219433"/>
        </a:xfrm>
        <a:prstGeom prst="hexagon">
          <a:avLst>
            <a:gd name="adj" fmla="val 25000"/>
            <a:gd name="vf" fmla="val 11547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66</a:t>
          </a:r>
        </a:p>
      </dsp:txBody>
      <dsp:txXfrm rot="-5400000">
        <a:off x="2415284" y="1199105"/>
        <a:ext cx="839377" cy="964802"/>
      </dsp:txXfrm>
    </dsp:sp>
    <dsp:sp modelId="{46948922-F061-EC4B-812B-6324D3F589F4}">
      <dsp:nvSpPr>
        <dsp:cNvPr id="0" name=""/>
        <dsp:cNvSpPr/>
      </dsp:nvSpPr>
      <dsp:spPr>
        <a:xfrm>
          <a:off x="3481693" y="1261012"/>
          <a:ext cx="1564239" cy="840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Unique Languages</a:t>
          </a:r>
        </a:p>
      </dsp:txBody>
      <dsp:txXfrm>
        <a:off x="3481693" y="1261012"/>
        <a:ext cx="1564239" cy="840988"/>
      </dsp:txXfrm>
    </dsp:sp>
    <dsp:sp modelId="{DEED2D12-D53B-F645-9B8A-3CB99AD07EE6}">
      <dsp:nvSpPr>
        <dsp:cNvPr id="0" name=""/>
        <dsp:cNvSpPr/>
      </dsp:nvSpPr>
      <dsp:spPr>
        <a:xfrm rot="5400000">
          <a:off x="817160" y="1071789"/>
          <a:ext cx="1401648" cy="1219433"/>
        </a:xfrm>
        <a:prstGeom prst="hexagon">
          <a:avLst>
            <a:gd name="adj" fmla="val 25000"/>
            <a:gd name="vf" fmla="val 115470"/>
          </a:avLst>
        </a:prstGeom>
        <a:gradFill rotWithShape="0">
          <a:gsLst>
            <a:gs pos="0">
              <a:schemeClr val="accent2">
                <a:hueOff val="-485121"/>
                <a:satOff val="-27976"/>
                <a:lumOff val="2876"/>
                <a:alphaOff val="0"/>
                <a:lumMod val="110000"/>
                <a:satMod val="105000"/>
                <a:tint val="67000"/>
              </a:schemeClr>
            </a:gs>
            <a:gs pos="50000">
              <a:schemeClr val="accent2">
                <a:hueOff val="-485121"/>
                <a:satOff val="-27976"/>
                <a:lumOff val="2876"/>
                <a:alphaOff val="0"/>
                <a:lumMod val="105000"/>
                <a:satMod val="103000"/>
                <a:tint val="73000"/>
              </a:schemeClr>
            </a:gs>
            <a:gs pos="100000">
              <a:schemeClr val="accent2">
                <a:hueOff val="-485121"/>
                <a:satOff val="-27976"/>
                <a:lumOff val="28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098295" y="1199105"/>
        <a:ext cx="839377" cy="964802"/>
      </dsp:txXfrm>
    </dsp:sp>
    <dsp:sp modelId="{70BAC63F-B8EA-734B-AD92-11D79017D8D2}">
      <dsp:nvSpPr>
        <dsp:cNvPr id="0" name=""/>
        <dsp:cNvSpPr/>
      </dsp:nvSpPr>
      <dsp:spPr>
        <a:xfrm rot="5400000">
          <a:off x="1473132" y="2261508"/>
          <a:ext cx="1401648" cy="1219433"/>
        </a:xfrm>
        <a:prstGeom prst="hexagon">
          <a:avLst>
            <a:gd name="adj" fmla="val 25000"/>
            <a:gd name="vf" fmla="val 115470"/>
          </a:avLst>
        </a:prstGeom>
        <a:gradFill rotWithShape="0">
          <a:gsLst>
            <a:gs pos="0">
              <a:schemeClr val="accent2">
                <a:hueOff val="-970242"/>
                <a:satOff val="-55952"/>
                <a:lumOff val="5752"/>
                <a:alphaOff val="0"/>
                <a:lumMod val="110000"/>
                <a:satMod val="105000"/>
                <a:tint val="67000"/>
              </a:schemeClr>
            </a:gs>
            <a:gs pos="50000">
              <a:schemeClr val="accent2">
                <a:hueOff val="-970242"/>
                <a:satOff val="-55952"/>
                <a:lumOff val="5752"/>
                <a:alphaOff val="0"/>
                <a:lumMod val="105000"/>
                <a:satMod val="103000"/>
                <a:tint val="73000"/>
              </a:schemeClr>
            </a:gs>
            <a:gs pos="100000">
              <a:schemeClr val="accent2">
                <a:hueOff val="-970242"/>
                <a:satOff val="-55952"/>
                <a:lumOff val="57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42%</a:t>
          </a:r>
        </a:p>
      </dsp:txBody>
      <dsp:txXfrm rot="-5400000">
        <a:off x="1754267" y="2388824"/>
        <a:ext cx="839377" cy="964802"/>
      </dsp:txXfrm>
    </dsp:sp>
    <dsp:sp modelId="{A2DE9DEE-0FBE-BE4D-9E62-2F6D629B1245}">
      <dsp:nvSpPr>
        <dsp:cNvPr id="0" name=""/>
        <dsp:cNvSpPr/>
      </dsp:nvSpPr>
      <dsp:spPr>
        <a:xfrm>
          <a:off x="0" y="2450731"/>
          <a:ext cx="1513779" cy="840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r" defTabSz="755650">
            <a:lnSpc>
              <a:spcPct val="90000"/>
            </a:lnSpc>
            <a:spcBef>
              <a:spcPct val="0"/>
            </a:spcBef>
            <a:spcAft>
              <a:spcPct val="35000"/>
            </a:spcAft>
            <a:buNone/>
          </a:pPr>
          <a:r>
            <a:rPr lang="en-US" sz="1700" kern="1200" dirty="0"/>
            <a:t>Self-identify as people of color</a:t>
          </a:r>
        </a:p>
      </dsp:txBody>
      <dsp:txXfrm>
        <a:off x="0" y="2450731"/>
        <a:ext cx="1513779" cy="840988"/>
      </dsp:txXfrm>
    </dsp:sp>
    <dsp:sp modelId="{88BBB929-9F60-4540-AD3D-0EAC37A08950}">
      <dsp:nvSpPr>
        <dsp:cNvPr id="0" name=""/>
        <dsp:cNvSpPr/>
      </dsp:nvSpPr>
      <dsp:spPr>
        <a:xfrm rot="5400000">
          <a:off x="2790120" y="2261508"/>
          <a:ext cx="1401648" cy="1219433"/>
        </a:xfrm>
        <a:prstGeom prst="hexagon">
          <a:avLst>
            <a:gd name="adj" fmla="val 25000"/>
            <a:gd name="vf" fmla="val 115470"/>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071255" y="2388824"/>
        <a:ext cx="839377" cy="9648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068D3-C0B1-404D-A2EB-62345E7D722A}">
      <dsp:nvSpPr>
        <dsp:cNvPr id="0" name=""/>
        <dsp:cNvSpPr/>
      </dsp:nvSpPr>
      <dsp:spPr>
        <a:xfrm rot="5400000">
          <a:off x="-210691" y="210853"/>
          <a:ext cx="1404610" cy="983227"/>
        </a:xfrm>
        <a:prstGeom prst="chevron">
          <a:avLst/>
        </a:prstGeom>
        <a:solidFill>
          <a:schemeClr val="accent2">
            <a:alpha val="9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1.</a:t>
          </a:r>
          <a:endParaRPr lang="en-US" sz="2700" kern="1200" dirty="0"/>
        </a:p>
      </dsp:txBody>
      <dsp:txXfrm rot="-5400000">
        <a:off x="1" y="491776"/>
        <a:ext cx="983227" cy="421383"/>
      </dsp:txXfrm>
    </dsp:sp>
    <dsp:sp modelId="{D5AD1304-6968-A246-A402-31CB651E0E9E}">
      <dsp:nvSpPr>
        <dsp:cNvPr id="0" name=""/>
        <dsp:cNvSpPr/>
      </dsp:nvSpPr>
      <dsp:spPr>
        <a:xfrm rot="5400000">
          <a:off x="2395363" y="-1412136"/>
          <a:ext cx="912996" cy="3737268"/>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Visit osu.lyrahealth.com to create your account.</a:t>
          </a:r>
        </a:p>
      </dsp:txBody>
      <dsp:txXfrm rot="-5400000">
        <a:off x="983228" y="44568"/>
        <a:ext cx="3692699" cy="823858"/>
      </dsp:txXfrm>
    </dsp:sp>
    <dsp:sp modelId="{23E27608-A014-104C-B995-690A51F29EDC}">
      <dsp:nvSpPr>
        <dsp:cNvPr id="0" name=""/>
        <dsp:cNvSpPr/>
      </dsp:nvSpPr>
      <dsp:spPr>
        <a:xfrm rot="5400000">
          <a:off x="-210691" y="1418506"/>
          <a:ext cx="1404610" cy="983227"/>
        </a:xfrm>
        <a:prstGeom prst="chevron">
          <a:avLst/>
        </a:prstGeom>
        <a:solidFill>
          <a:schemeClr val="accent2">
            <a:alpha val="90000"/>
            <a:hueOff val="0"/>
            <a:satOff val="0"/>
            <a:lumOff val="0"/>
            <a:alphaOff val="-20000"/>
          </a:schemeClr>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2.</a:t>
          </a:r>
        </a:p>
      </dsp:txBody>
      <dsp:txXfrm rot="-5400000">
        <a:off x="1" y="1699429"/>
        <a:ext cx="983227" cy="421383"/>
      </dsp:txXfrm>
    </dsp:sp>
    <dsp:sp modelId="{41067C14-CCBD-A74C-8C02-FE6645679F13}">
      <dsp:nvSpPr>
        <dsp:cNvPr id="0" name=""/>
        <dsp:cNvSpPr/>
      </dsp:nvSpPr>
      <dsp:spPr>
        <a:xfrm rot="5400000">
          <a:off x="2395363" y="-204320"/>
          <a:ext cx="912996" cy="3737268"/>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Take the care assessment to get paired with high-quality providers who have diverse backgrounds and identities. Lyra's mental health coaches and therapists are custom matched to you and have appointments available for new clients.</a:t>
          </a:r>
        </a:p>
      </dsp:txBody>
      <dsp:txXfrm rot="-5400000">
        <a:off x="983228" y="1252384"/>
        <a:ext cx="3692699" cy="823858"/>
      </dsp:txXfrm>
    </dsp:sp>
    <dsp:sp modelId="{2EAE0121-D513-E54D-8F89-008A8F2ECF69}">
      <dsp:nvSpPr>
        <dsp:cNvPr id="0" name=""/>
        <dsp:cNvSpPr/>
      </dsp:nvSpPr>
      <dsp:spPr>
        <a:xfrm rot="5400000">
          <a:off x="-210691" y="2626160"/>
          <a:ext cx="1404610" cy="983227"/>
        </a:xfrm>
        <a:prstGeom prst="chevron">
          <a:avLst/>
        </a:prstGeom>
        <a:solidFill>
          <a:schemeClr val="accent2">
            <a:alpha val="90000"/>
            <a:hueOff val="0"/>
            <a:satOff val="0"/>
            <a:lumOff val="0"/>
            <a:alphaOff val="-4000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3.</a:t>
          </a:r>
        </a:p>
      </dsp:txBody>
      <dsp:txXfrm rot="-5400000">
        <a:off x="1" y="2907083"/>
        <a:ext cx="983227" cy="421383"/>
      </dsp:txXfrm>
    </dsp:sp>
    <dsp:sp modelId="{D9DFF752-8530-154C-9632-2E90D41B06B3}">
      <dsp:nvSpPr>
        <dsp:cNvPr id="0" name=""/>
        <dsp:cNvSpPr/>
      </dsp:nvSpPr>
      <dsp:spPr>
        <a:xfrm rot="5400000">
          <a:off x="2395363" y="1003332"/>
          <a:ext cx="912996" cy="3737268"/>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Meet with your provider virtually or in person to begin care, or access the Lyra essentials and Self Help Tools on your own.</a:t>
          </a:r>
        </a:p>
      </dsp:txBody>
      <dsp:txXfrm rot="-5400000">
        <a:off x="983228" y="2460037"/>
        <a:ext cx="3692699" cy="823858"/>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32E3BBE8-A10C-4244-AB6F-2724409C81ED}" type="datetimeFigureOut">
              <a:rPr lang="en-US" smtClean="0"/>
              <a:t>12/14/2023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72D7F85-C600-4E05-B9C3-8A2577CE8113}" type="slidenum">
              <a:rPr lang="en-US" smtClean="0"/>
              <a:t>‹#›</a:t>
            </a:fld>
            <a:endParaRPr lang="en-US"/>
          </a:p>
        </p:txBody>
      </p:sp>
    </p:spTree>
    <p:extLst>
      <p:ext uri="{BB962C8B-B14F-4D97-AF65-F5344CB8AC3E}">
        <p14:creationId xmlns:p14="http://schemas.microsoft.com/office/powerpoint/2010/main" val="2780179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2D7F85-C600-4E05-B9C3-8A2577CE8113}" type="slidenum">
              <a:rPr lang="en-US" smtClean="0"/>
              <a:t>1</a:t>
            </a:fld>
            <a:endParaRPr lang="en-US"/>
          </a:p>
        </p:txBody>
      </p:sp>
    </p:spTree>
    <p:extLst>
      <p:ext uri="{BB962C8B-B14F-4D97-AF65-F5344CB8AC3E}">
        <p14:creationId xmlns:p14="http://schemas.microsoft.com/office/powerpoint/2010/main" val="1974882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2D7F85-C600-4E05-B9C3-8A2577CE8113}" type="slidenum">
              <a:rPr lang="en-US" smtClean="0"/>
              <a:t>7</a:t>
            </a:fld>
            <a:endParaRPr lang="en-US"/>
          </a:p>
        </p:txBody>
      </p:sp>
    </p:spTree>
    <p:extLst>
      <p:ext uri="{BB962C8B-B14F-4D97-AF65-F5344CB8AC3E}">
        <p14:creationId xmlns:p14="http://schemas.microsoft.com/office/powerpoint/2010/main" val="1929971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2D7F85-C600-4E05-B9C3-8A2577CE8113}" type="slidenum">
              <a:rPr lang="en-US" smtClean="0"/>
              <a:t>10</a:t>
            </a:fld>
            <a:endParaRPr lang="en-US"/>
          </a:p>
        </p:txBody>
      </p:sp>
    </p:spTree>
    <p:extLst>
      <p:ext uri="{BB962C8B-B14F-4D97-AF65-F5344CB8AC3E}">
        <p14:creationId xmlns:p14="http://schemas.microsoft.com/office/powerpoint/2010/main" val="517118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2D7F85-C600-4E05-B9C3-8A2577CE8113}" type="slidenum">
              <a:rPr lang="en-US" smtClean="0"/>
              <a:t>11</a:t>
            </a:fld>
            <a:endParaRPr lang="en-US"/>
          </a:p>
        </p:txBody>
      </p:sp>
    </p:spTree>
    <p:extLst>
      <p:ext uri="{BB962C8B-B14F-4D97-AF65-F5344CB8AC3E}">
        <p14:creationId xmlns:p14="http://schemas.microsoft.com/office/powerpoint/2010/main" val="1427617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0" name="Group 9"/>
          <p:cNvGrpSpPr/>
          <p:nvPr userDrawn="1"/>
        </p:nvGrpSpPr>
        <p:grpSpPr>
          <a:xfrm>
            <a:off x="7696199" y="0"/>
            <a:ext cx="4572003" cy="6858000"/>
            <a:chOff x="0" y="0"/>
            <a:chExt cx="4572002" cy="6858000"/>
          </a:xfrm>
        </p:grpSpPr>
        <p:sp>
          <p:nvSpPr>
            <p:cNvPr id="11" name="Rectangle 1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v</a:t>
              </a: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t="87953" r="49988"/>
            <a:stretch/>
          </p:blipFill>
          <p:spPr>
            <a:xfrm>
              <a:off x="0" y="6031832"/>
              <a:ext cx="4572001" cy="826168"/>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997955" cy="6858000"/>
          </a:xfrm>
          <a:prstGeom prst="rect">
            <a:avLst/>
          </a:prstGeom>
        </p:spPr>
      </p:pic>
      <p:sp>
        <p:nvSpPr>
          <p:cNvPr id="2" name="Title 1"/>
          <p:cNvSpPr>
            <a:spLocks noGrp="1"/>
          </p:cNvSpPr>
          <p:nvPr>
            <p:ph type="ctrTitle" hasCustomPrompt="1"/>
          </p:nvPr>
        </p:nvSpPr>
        <p:spPr>
          <a:xfrm>
            <a:off x="609600" y="1122363"/>
            <a:ext cx="7716253" cy="2387600"/>
          </a:xfrm>
        </p:spPr>
        <p:txBody>
          <a:bodyPr anchor="b" anchorCtr="0">
            <a:normAutofit/>
          </a:bodyPr>
          <a:lstStyle>
            <a:lvl1pPr algn="l">
              <a:defRPr sz="4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Subtitle 2"/>
          <p:cNvSpPr>
            <a:spLocks noGrp="1"/>
          </p:cNvSpPr>
          <p:nvPr>
            <p:ph type="subTitle" idx="1"/>
          </p:nvPr>
        </p:nvSpPr>
        <p:spPr>
          <a:xfrm>
            <a:off x="609600" y="3602038"/>
            <a:ext cx="7716253" cy="1655762"/>
          </a:xfrm>
        </p:spPr>
        <p:txBody>
          <a:bodyPr anchor="t" anchorCtr="0">
            <a:normAutofit/>
          </a:bodyPr>
          <a:lstStyle>
            <a:lvl1pPr marL="0" indent="0" algn="l">
              <a:buNone/>
              <a:defRPr sz="3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8" name="Picture 7" descr="Oregon State University"/>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8761" y="4741560"/>
            <a:ext cx="1165484" cy="1216633"/>
          </a:xfrm>
          <a:prstGeom prst="rect">
            <a:avLst/>
          </a:prstGeom>
        </p:spPr>
      </p:pic>
    </p:spTree>
    <p:extLst>
      <p:ext uri="{BB962C8B-B14F-4D97-AF65-F5344CB8AC3E}">
        <p14:creationId xmlns:p14="http://schemas.microsoft.com/office/powerpoint/2010/main" val="2171186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25119"/>
          <a:stretch/>
        </p:blipFill>
        <p:spPr>
          <a:xfrm>
            <a:off x="-430" y="10633"/>
            <a:ext cx="12192431" cy="6847367"/>
          </a:xfrm>
          <a:prstGeom prst="rect">
            <a:avLst/>
          </a:prstGeom>
        </p:spPr>
      </p:pic>
      <p:grpSp>
        <p:nvGrpSpPr>
          <p:cNvPr id="6" name="Group 5"/>
          <p:cNvGrpSpPr/>
          <p:nvPr userDrawn="1"/>
        </p:nvGrpSpPr>
        <p:grpSpPr>
          <a:xfrm>
            <a:off x="2194" y="0"/>
            <a:ext cx="12189807" cy="2923082"/>
            <a:chOff x="0" y="0"/>
            <a:chExt cx="9141806" cy="2923082"/>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b="57377"/>
            <a:stretch>
              <a:fillRect/>
            </a:stretch>
          </p:blipFill>
          <p:spPr>
            <a:xfrm>
              <a:off x="0" y="0"/>
              <a:ext cx="9141806" cy="2923082"/>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1"/>
          <p:cNvSpPr>
            <a:spLocks noGrp="1"/>
          </p:cNvSpPr>
          <p:nvPr>
            <p:ph type="title"/>
          </p:nvPr>
        </p:nvSpPr>
        <p:spPr>
          <a:xfrm>
            <a:off x="1343738" y="958880"/>
            <a:ext cx="8855471" cy="569193"/>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0" name="Oval 9"/>
          <p:cNvSpPr>
            <a:spLocks noChangeAspect="1"/>
          </p:cNvSpPr>
          <p:nvPr userDrawn="1"/>
        </p:nvSpPr>
        <p:spPr>
          <a:xfrm>
            <a:off x="10592663"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Picture Placeholder 2"/>
          <p:cNvSpPr>
            <a:spLocks noGrp="1"/>
          </p:cNvSpPr>
          <p:nvPr>
            <p:ph type="pic" sz="quarter" idx="12" hasCustomPrompt="1"/>
          </p:nvPr>
        </p:nvSpPr>
        <p:spPr>
          <a:xfrm>
            <a:off x="10734057" y="1100271"/>
            <a:ext cx="504121" cy="504122"/>
          </a:xfrm>
        </p:spPr>
        <p:txBody>
          <a:bodyPr anchor="ctr" anchorCtr="0">
            <a:noAutofit/>
          </a:bodyPr>
          <a:lstStyle>
            <a:lvl1pPr marL="0" indent="0" algn="ctr">
              <a:buNone/>
              <a:defRPr sz="800"/>
            </a:lvl1pPr>
          </a:lstStyle>
          <a:p>
            <a:r>
              <a:rPr lang="en-US"/>
              <a:t>Icon image</a:t>
            </a:r>
          </a:p>
        </p:txBody>
      </p:sp>
      <p:sp>
        <p:nvSpPr>
          <p:cNvPr id="17" name="Text Placeholder 16"/>
          <p:cNvSpPr>
            <a:spLocks noGrp="1"/>
          </p:cNvSpPr>
          <p:nvPr>
            <p:ph type="body" sz="quarter" idx="13" hasCustomPrompt="1"/>
          </p:nvPr>
        </p:nvSpPr>
        <p:spPr>
          <a:xfrm>
            <a:off x="1343026" y="1604965"/>
            <a:ext cx="8856663" cy="1957387"/>
          </a:xfrm>
        </p:spPr>
        <p:txBody>
          <a:bodyPr>
            <a:normAutofit/>
          </a:bodyPr>
          <a:lstStyle>
            <a:lvl1pPr marL="228594" indent="-228594">
              <a:buClr>
                <a:srgbClr val="DC4405"/>
              </a:buClr>
              <a:buFont typeface="Courier New" panose="02070309020205020404" pitchFamily="49" charset="0"/>
              <a:buChar char="o"/>
              <a:defRPr sz="2000">
                <a:solidFill>
                  <a:schemeClr val="bg1"/>
                </a:solidFill>
                <a:latin typeface="+mn-lt"/>
              </a:defRPr>
            </a:lvl1pPr>
            <a:lvl2pPr marL="685783" indent="-228594">
              <a:buClr>
                <a:srgbClr val="DC4405"/>
              </a:buClr>
              <a:buFont typeface="Courier New" panose="02070309020205020404" pitchFamily="49" charset="0"/>
              <a:buChar char="o"/>
              <a:defRPr sz="1800">
                <a:solidFill>
                  <a:schemeClr val="bg1"/>
                </a:solidFill>
                <a:latin typeface="+mn-lt"/>
              </a:defRPr>
            </a:lvl2pPr>
            <a:lvl3pPr marL="1142971" indent="-228594">
              <a:buClr>
                <a:srgbClr val="DC4405"/>
              </a:buClr>
              <a:buFont typeface="Courier New" panose="02070309020205020404" pitchFamily="49" charset="0"/>
              <a:buChar char="o"/>
              <a:defRPr sz="1600">
                <a:solidFill>
                  <a:schemeClr val="bg1"/>
                </a:solidFill>
                <a:latin typeface="+mn-lt"/>
              </a:defRPr>
            </a:lvl3pPr>
            <a:lvl4pPr marL="1600160" indent="-228594">
              <a:buClr>
                <a:srgbClr val="DC4405"/>
              </a:buClr>
              <a:buFont typeface="Courier New" panose="02070309020205020404" pitchFamily="49" charset="0"/>
              <a:buChar char="o"/>
              <a:defRPr sz="1400">
                <a:solidFill>
                  <a:schemeClr val="bg1"/>
                </a:solidFill>
                <a:latin typeface="+mn-lt"/>
              </a:defRPr>
            </a:lvl4pPr>
            <a:lvl5pPr marL="2057349" indent="-228594">
              <a:buClr>
                <a:srgbClr val="DC4405"/>
              </a:buClr>
              <a:buFont typeface="Courier New" panose="02070309020205020404" pitchFamily="49" charset="0"/>
              <a:buChar char="o"/>
              <a:defRPr sz="1400">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4" name="Picture Placeholder 3">
            <a:extLst>
              <a:ext uri="{C183D7F6-B498-43B3-948B-1728B52AA6E4}">
                <adec:decorative xmlns:adec="http://schemas.microsoft.com/office/drawing/2017/decorative" val="1"/>
              </a:ext>
            </a:extLst>
          </p:cNvPr>
          <p:cNvSpPr>
            <a:spLocks noGrp="1"/>
          </p:cNvSpPr>
          <p:nvPr>
            <p:ph type="pic" sz="quarter" idx="11"/>
          </p:nvPr>
        </p:nvSpPr>
        <p:spPr>
          <a:xfrm>
            <a:off x="-216" y="2904955"/>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a:p>
        </p:txBody>
      </p:sp>
    </p:spTree>
    <p:extLst>
      <p:ext uri="{BB962C8B-B14F-4D97-AF65-F5344CB8AC3E}">
        <p14:creationId xmlns:p14="http://schemas.microsoft.com/office/powerpoint/2010/main" val="748410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10" y="365125"/>
            <a:ext cx="10955383"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1" y="1656238"/>
            <a:ext cx="9141807"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955"/>
          <a:stretch/>
        </p:blipFill>
        <p:spPr>
          <a:xfrm>
            <a:off x="9135292"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2" name="Oval 11"/>
          <p:cNvSpPr>
            <a:spLocks noChangeAspect="1"/>
          </p:cNvSpPr>
          <p:nvPr userDrawn="1"/>
        </p:nvSpPr>
        <p:spPr>
          <a:xfrm>
            <a:off x="623481"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Picture Placeholder 2"/>
          <p:cNvSpPr>
            <a:spLocks noGrp="1"/>
          </p:cNvSpPr>
          <p:nvPr>
            <p:ph type="pic" sz="quarter" idx="12" hasCustomPrompt="1"/>
          </p:nvPr>
        </p:nvSpPr>
        <p:spPr>
          <a:xfrm>
            <a:off x="764874" y="2084905"/>
            <a:ext cx="504121" cy="504122"/>
          </a:xfrm>
        </p:spPr>
        <p:txBody>
          <a:bodyPr anchor="ctr" anchorCtr="0">
            <a:noAutofit/>
          </a:bodyPr>
          <a:lstStyle>
            <a:lvl1pPr marL="0" indent="0" algn="ctr">
              <a:buNone/>
              <a:defRPr sz="800"/>
            </a:lvl1pPr>
          </a:lstStyle>
          <a:p>
            <a:r>
              <a:rPr lang="en-US"/>
              <a:t>Icon image</a:t>
            </a:r>
          </a:p>
        </p:txBody>
      </p:sp>
      <p:sp>
        <p:nvSpPr>
          <p:cNvPr id="16" name="Text Placeholder 15"/>
          <p:cNvSpPr>
            <a:spLocks noGrp="1"/>
          </p:cNvSpPr>
          <p:nvPr>
            <p:ph type="body" sz="quarter" idx="13" hasCustomPrompt="1"/>
          </p:nvPr>
        </p:nvSpPr>
        <p:spPr>
          <a:xfrm>
            <a:off x="618309" y="3189027"/>
            <a:ext cx="3218051"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18" name="Text Placeholder 17"/>
          <p:cNvSpPr>
            <a:spLocks noGrp="1"/>
          </p:cNvSpPr>
          <p:nvPr>
            <p:ph type="body" sz="quarter" idx="14" hasCustomPrompt="1"/>
          </p:nvPr>
        </p:nvSpPr>
        <p:spPr>
          <a:xfrm>
            <a:off x="617946" y="3663823"/>
            <a:ext cx="3226565" cy="2898775"/>
          </a:xfrm>
        </p:spPr>
        <p:txBody>
          <a:bodyPr>
            <a:noAutofit/>
          </a:bodyPr>
          <a:lstStyle>
            <a:lvl1pPr marL="285744" indent="-285744">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32" indent="-285744">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21" indent="-285744">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12" indent="-171446">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01" indent="-171446">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Oval 12"/>
          <p:cNvSpPr>
            <a:spLocks noChangeAspect="1"/>
          </p:cNvSpPr>
          <p:nvPr userDrawn="1"/>
        </p:nvSpPr>
        <p:spPr>
          <a:xfrm>
            <a:off x="4482355"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Picture Placeholder 2"/>
          <p:cNvSpPr>
            <a:spLocks noGrp="1"/>
          </p:cNvSpPr>
          <p:nvPr>
            <p:ph type="pic" sz="quarter" idx="19" hasCustomPrompt="1"/>
          </p:nvPr>
        </p:nvSpPr>
        <p:spPr>
          <a:xfrm>
            <a:off x="4623749" y="2084905"/>
            <a:ext cx="504121" cy="504122"/>
          </a:xfrm>
        </p:spPr>
        <p:txBody>
          <a:bodyPr anchor="ctr" anchorCtr="0">
            <a:noAutofit/>
          </a:bodyPr>
          <a:lstStyle>
            <a:lvl1pPr marL="0" indent="0" algn="ctr">
              <a:buNone/>
              <a:defRPr sz="800"/>
            </a:lvl1pPr>
          </a:lstStyle>
          <a:p>
            <a:r>
              <a:rPr lang="en-US"/>
              <a:t>Icon image</a:t>
            </a:r>
          </a:p>
        </p:txBody>
      </p:sp>
      <p:sp>
        <p:nvSpPr>
          <p:cNvPr id="19" name="Text Placeholder 15"/>
          <p:cNvSpPr>
            <a:spLocks noGrp="1"/>
          </p:cNvSpPr>
          <p:nvPr>
            <p:ph type="body" sz="quarter" idx="15" hasCustomPrompt="1"/>
          </p:nvPr>
        </p:nvSpPr>
        <p:spPr>
          <a:xfrm>
            <a:off x="4483841" y="3180590"/>
            <a:ext cx="3191743"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0" name="Text Placeholder 17"/>
          <p:cNvSpPr>
            <a:spLocks noGrp="1"/>
          </p:cNvSpPr>
          <p:nvPr>
            <p:ph type="body" sz="quarter" idx="16" hasCustomPrompt="1"/>
          </p:nvPr>
        </p:nvSpPr>
        <p:spPr>
          <a:xfrm>
            <a:off x="4482355" y="3663083"/>
            <a:ext cx="3226565" cy="2898775"/>
          </a:xfrm>
        </p:spPr>
        <p:txBody>
          <a:bodyPr>
            <a:noAutofit/>
          </a:bodyPr>
          <a:lstStyle>
            <a:lvl1pPr marL="228594" indent="-228594">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783" indent="-228594">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2971" indent="-228594">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160" indent="-228594">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349" indent="-228594">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Picture Placeholder 2"/>
          <p:cNvSpPr>
            <a:spLocks noGrp="1"/>
          </p:cNvSpPr>
          <p:nvPr>
            <p:ph type="pic" sz="quarter" idx="20" hasCustomPrompt="1"/>
          </p:nvPr>
        </p:nvSpPr>
        <p:spPr>
          <a:xfrm>
            <a:off x="8481257" y="2084905"/>
            <a:ext cx="504121" cy="504122"/>
          </a:xfrm>
        </p:spPr>
        <p:txBody>
          <a:bodyPr anchor="ctr" anchorCtr="0">
            <a:noAutofit/>
          </a:bodyPr>
          <a:lstStyle>
            <a:lvl1pPr marL="0" indent="0" algn="ctr">
              <a:buNone/>
              <a:defRPr sz="800"/>
            </a:lvl1pPr>
          </a:lstStyle>
          <a:p>
            <a:r>
              <a:rPr lang="en-US"/>
              <a:t>Icon image</a:t>
            </a:r>
          </a:p>
        </p:txBody>
      </p:sp>
      <p:sp>
        <p:nvSpPr>
          <p:cNvPr id="21" name="Text Placeholder 15"/>
          <p:cNvSpPr>
            <a:spLocks noGrp="1"/>
          </p:cNvSpPr>
          <p:nvPr>
            <p:ph type="body" sz="quarter" idx="17" hasCustomPrompt="1"/>
          </p:nvPr>
        </p:nvSpPr>
        <p:spPr>
          <a:xfrm>
            <a:off x="8355641" y="3189397"/>
            <a:ext cx="321805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2" name="Text Placeholder 17"/>
          <p:cNvSpPr>
            <a:spLocks noGrp="1"/>
          </p:cNvSpPr>
          <p:nvPr>
            <p:ph type="body" sz="quarter" idx="18" hasCustomPrompt="1"/>
          </p:nvPr>
        </p:nvSpPr>
        <p:spPr>
          <a:xfrm>
            <a:off x="8355279" y="3664193"/>
            <a:ext cx="3226565" cy="2898775"/>
          </a:xfrm>
        </p:spPr>
        <p:txBody>
          <a:bodyPr>
            <a:noAutofit/>
          </a:bodyPr>
          <a:lstStyle>
            <a:lvl1pPr marL="228594" indent="-228594">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783" indent="-228594">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2971" indent="-228594">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160" indent="-228594">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349" indent="-228594">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99119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1" y="1656238"/>
            <a:ext cx="9141807"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27" name="Picture 2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955"/>
          <a:stretch/>
        </p:blipFill>
        <p:spPr>
          <a:xfrm>
            <a:off x="9135292"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10" y="365125"/>
            <a:ext cx="10955383"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2" name="Oval 11"/>
          <p:cNvSpPr>
            <a:spLocks noChangeAspect="1"/>
          </p:cNvSpPr>
          <p:nvPr userDrawn="1"/>
        </p:nvSpPr>
        <p:spPr>
          <a:xfrm>
            <a:off x="623481"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Picture Placeholder 2"/>
          <p:cNvSpPr>
            <a:spLocks noGrp="1"/>
          </p:cNvSpPr>
          <p:nvPr>
            <p:ph type="pic" sz="quarter" idx="12" hasCustomPrompt="1"/>
          </p:nvPr>
        </p:nvSpPr>
        <p:spPr>
          <a:xfrm>
            <a:off x="764874" y="2084905"/>
            <a:ext cx="504121" cy="504122"/>
          </a:xfrm>
        </p:spPr>
        <p:txBody>
          <a:bodyPr anchor="ctr" anchorCtr="0">
            <a:noAutofit/>
          </a:bodyPr>
          <a:lstStyle>
            <a:lvl1pPr marL="0" indent="0" algn="ctr">
              <a:buNone/>
              <a:defRPr sz="800"/>
            </a:lvl1pPr>
          </a:lstStyle>
          <a:p>
            <a:r>
              <a:rPr lang="en-US"/>
              <a:t>Icon image</a:t>
            </a:r>
          </a:p>
        </p:txBody>
      </p:sp>
      <p:sp>
        <p:nvSpPr>
          <p:cNvPr id="16" name="Text Placeholder 15"/>
          <p:cNvSpPr>
            <a:spLocks noGrp="1"/>
          </p:cNvSpPr>
          <p:nvPr>
            <p:ph type="body" sz="quarter" idx="13" hasCustomPrompt="1"/>
          </p:nvPr>
        </p:nvSpPr>
        <p:spPr>
          <a:xfrm>
            <a:off x="618309" y="3189027"/>
            <a:ext cx="321805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18" name="Text Placeholder 17"/>
          <p:cNvSpPr>
            <a:spLocks noGrp="1"/>
          </p:cNvSpPr>
          <p:nvPr>
            <p:ph type="body" sz="quarter" idx="14" hasCustomPrompt="1"/>
          </p:nvPr>
        </p:nvSpPr>
        <p:spPr>
          <a:xfrm>
            <a:off x="617946" y="3663823"/>
            <a:ext cx="3226565" cy="2898775"/>
          </a:xfrm>
        </p:spPr>
        <p:txBody>
          <a:bodyPr>
            <a:noAutofit/>
          </a:bodyPr>
          <a:lstStyle>
            <a:lvl1pPr marL="285744" indent="-285744">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32" indent="-285744">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21" indent="-285744">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12" indent="-171446">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01" indent="-171446">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Oval 12"/>
          <p:cNvSpPr>
            <a:spLocks noChangeAspect="1"/>
          </p:cNvSpPr>
          <p:nvPr userDrawn="1"/>
        </p:nvSpPr>
        <p:spPr>
          <a:xfrm>
            <a:off x="4482355"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Picture Placeholder 2"/>
          <p:cNvSpPr>
            <a:spLocks noGrp="1"/>
          </p:cNvSpPr>
          <p:nvPr>
            <p:ph type="pic" sz="quarter" idx="19" hasCustomPrompt="1"/>
          </p:nvPr>
        </p:nvSpPr>
        <p:spPr>
          <a:xfrm>
            <a:off x="4623749" y="2084905"/>
            <a:ext cx="504121" cy="504122"/>
          </a:xfrm>
        </p:spPr>
        <p:txBody>
          <a:bodyPr anchor="ctr" anchorCtr="0">
            <a:noAutofit/>
          </a:bodyPr>
          <a:lstStyle>
            <a:lvl1pPr marL="0" indent="0" algn="ctr">
              <a:buNone/>
              <a:defRPr sz="800"/>
            </a:lvl1pPr>
          </a:lstStyle>
          <a:p>
            <a:r>
              <a:rPr lang="en-US"/>
              <a:t>Icon image</a:t>
            </a:r>
          </a:p>
        </p:txBody>
      </p:sp>
      <p:sp>
        <p:nvSpPr>
          <p:cNvPr id="19" name="Text Placeholder 15"/>
          <p:cNvSpPr>
            <a:spLocks noGrp="1"/>
          </p:cNvSpPr>
          <p:nvPr>
            <p:ph type="body" sz="quarter" idx="15" hasCustomPrompt="1"/>
          </p:nvPr>
        </p:nvSpPr>
        <p:spPr>
          <a:xfrm>
            <a:off x="4483841" y="3180590"/>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0" name="Text Placeholder 17"/>
          <p:cNvSpPr>
            <a:spLocks noGrp="1"/>
          </p:cNvSpPr>
          <p:nvPr>
            <p:ph type="body" sz="quarter" idx="16" hasCustomPrompt="1"/>
          </p:nvPr>
        </p:nvSpPr>
        <p:spPr>
          <a:xfrm>
            <a:off x="4482355" y="3663083"/>
            <a:ext cx="3226565" cy="2898775"/>
          </a:xfrm>
        </p:spPr>
        <p:txBody>
          <a:bodyPr>
            <a:noAutofit/>
          </a:bodyPr>
          <a:lstStyle>
            <a:lvl1pPr marL="228594" indent="-228594">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783" indent="-228594">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2971" indent="-228594">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160" indent="-228594">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349" indent="-228594">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Picture Placeholder 2"/>
          <p:cNvSpPr>
            <a:spLocks noGrp="1"/>
          </p:cNvSpPr>
          <p:nvPr>
            <p:ph type="pic" sz="quarter" idx="20" hasCustomPrompt="1"/>
          </p:nvPr>
        </p:nvSpPr>
        <p:spPr>
          <a:xfrm>
            <a:off x="8481257" y="2084905"/>
            <a:ext cx="504121" cy="504122"/>
          </a:xfrm>
        </p:spPr>
        <p:txBody>
          <a:bodyPr anchor="ctr" anchorCtr="0">
            <a:noAutofit/>
          </a:bodyPr>
          <a:lstStyle>
            <a:lvl1pPr marL="0" indent="0" algn="ctr">
              <a:buNone/>
              <a:defRPr sz="800"/>
            </a:lvl1pPr>
          </a:lstStyle>
          <a:p>
            <a:r>
              <a:rPr lang="en-US"/>
              <a:t>Icon image</a:t>
            </a:r>
          </a:p>
        </p:txBody>
      </p:sp>
      <p:sp>
        <p:nvSpPr>
          <p:cNvPr id="21" name="Text Placeholder 15"/>
          <p:cNvSpPr>
            <a:spLocks noGrp="1"/>
          </p:cNvSpPr>
          <p:nvPr>
            <p:ph type="body" sz="quarter" idx="17" hasCustomPrompt="1"/>
          </p:nvPr>
        </p:nvSpPr>
        <p:spPr>
          <a:xfrm>
            <a:off x="8355641" y="3189397"/>
            <a:ext cx="3218051"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2" name="Text Placeholder 17"/>
          <p:cNvSpPr>
            <a:spLocks noGrp="1"/>
          </p:cNvSpPr>
          <p:nvPr>
            <p:ph type="body" sz="quarter" idx="18" hasCustomPrompt="1"/>
          </p:nvPr>
        </p:nvSpPr>
        <p:spPr>
          <a:xfrm>
            <a:off x="8355279" y="3664193"/>
            <a:ext cx="3226565" cy="2898775"/>
          </a:xfrm>
        </p:spPr>
        <p:txBody>
          <a:bodyPr>
            <a:noAutofit/>
          </a:bodyPr>
          <a:lstStyle>
            <a:lvl1pPr marL="228594" indent="-228594">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783" indent="-228594">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2971" indent="-228594">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160" indent="-228594">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349" indent="-228594">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52379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10" y="365125"/>
            <a:ext cx="10955383"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1" y="6119076"/>
            <a:ext cx="9141807"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35292"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18" name="Text Placeholder 17"/>
          <p:cNvSpPr>
            <a:spLocks noGrp="1"/>
          </p:cNvSpPr>
          <p:nvPr>
            <p:ph type="body" sz="quarter" idx="14" hasCustomPrompt="1"/>
          </p:nvPr>
        </p:nvSpPr>
        <p:spPr>
          <a:xfrm>
            <a:off x="620234" y="2491137"/>
            <a:ext cx="3226565" cy="3356400"/>
          </a:xfrm>
        </p:spPr>
        <p:txBody>
          <a:bodyPr>
            <a:noAutofit/>
          </a:bodyPr>
          <a:lstStyle>
            <a:lvl1pPr marL="285744" indent="-285744">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32" indent="-285744">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21" indent="-285744">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12" indent="-171446">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01" indent="-171446">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9" name="Text Placeholder 15"/>
          <p:cNvSpPr>
            <a:spLocks noGrp="1"/>
          </p:cNvSpPr>
          <p:nvPr>
            <p:ph type="body" sz="quarter" idx="15" hasCustomPrompt="1"/>
          </p:nvPr>
        </p:nvSpPr>
        <p:spPr>
          <a:xfrm>
            <a:off x="4486129" y="2007906"/>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0" name="Text Placeholder 17"/>
          <p:cNvSpPr>
            <a:spLocks noGrp="1"/>
          </p:cNvSpPr>
          <p:nvPr>
            <p:ph type="body" sz="quarter" idx="16" hasCustomPrompt="1"/>
          </p:nvPr>
        </p:nvSpPr>
        <p:spPr>
          <a:xfrm>
            <a:off x="4484643" y="2490397"/>
            <a:ext cx="3226565" cy="3356400"/>
          </a:xfrm>
        </p:spPr>
        <p:txBody>
          <a:bodyPr>
            <a:noAutofit/>
          </a:bodyPr>
          <a:lstStyle>
            <a:lvl1pPr marL="228594" indent="-228594">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783" indent="-228594">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2971" indent="-228594">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160" indent="-228594">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349" indent="-228594">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1" name="Text Placeholder 15"/>
          <p:cNvSpPr>
            <a:spLocks noGrp="1"/>
          </p:cNvSpPr>
          <p:nvPr>
            <p:ph type="body" sz="quarter" idx="17" hasCustomPrompt="1"/>
          </p:nvPr>
        </p:nvSpPr>
        <p:spPr>
          <a:xfrm>
            <a:off x="8357929" y="2016713"/>
            <a:ext cx="321805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2" name="Text Placeholder 17"/>
          <p:cNvSpPr>
            <a:spLocks noGrp="1"/>
          </p:cNvSpPr>
          <p:nvPr>
            <p:ph type="body" sz="quarter" idx="18" hasCustomPrompt="1"/>
          </p:nvPr>
        </p:nvSpPr>
        <p:spPr>
          <a:xfrm>
            <a:off x="8357567" y="2491507"/>
            <a:ext cx="3226565" cy="3356400"/>
          </a:xfrm>
        </p:spPr>
        <p:txBody>
          <a:bodyPr>
            <a:noAutofit/>
          </a:bodyPr>
          <a:lstStyle>
            <a:lvl1pPr marL="228594" indent="-228594">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783" indent="-228594">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2971" indent="-228594">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160" indent="-228594">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349" indent="-228594">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75262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8310" y="365125"/>
            <a:ext cx="10955383" cy="1291113"/>
          </a:xfrm>
        </p:spPr>
        <p:txBody>
          <a:bodyPr>
            <a:normAutofit/>
          </a:bodyPr>
          <a:lstStyle>
            <a:lvl1pPr>
              <a:defRPr sz="28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1" y="6119076"/>
            <a:ext cx="9141807"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18" name="Text Placeholder 17"/>
          <p:cNvSpPr>
            <a:spLocks noGrp="1"/>
          </p:cNvSpPr>
          <p:nvPr>
            <p:ph type="body" sz="quarter" idx="14" hasCustomPrompt="1"/>
          </p:nvPr>
        </p:nvSpPr>
        <p:spPr>
          <a:xfrm>
            <a:off x="620234" y="2491137"/>
            <a:ext cx="3226565" cy="3356400"/>
          </a:xfrm>
        </p:spPr>
        <p:txBody>
          <a:bodyPr>
            <a:noAutofit/>
          </a:bodyPr>
          <a:lstStyle>
            <a:lvl1pPr marL="285744" indent="-285744">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32" indent="-285744">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21" indent="-285744">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12" indent="-171446">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01" indent="-171446">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9" name="Text Placeholder 15"/>
          <p:cNvSpPr>
            <a:spLocks noGrp="1"/>
          </p:cNvSpPr>
          <p:nvPr>
            <p:ph type="body" sz="quarter" idx="15" hasCustomPrompt="1"/>
          </p:nvPr>
        </p:nvSpPr>
        <p:spPr>
          <a:xfrm>
            <a:off x="4486129" y="2007906"/>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Header</a:t>
            </a:r>
          </a:p>
        </p:txBody>
      </p:sp>
      <p:sp>
        <p:nvSpPr>
          <p:cNvPr id="20" name="Text Placeholder 17"/>
          <p:cNvSpPr>
            <a:spLocks noGrp="1"/>
          </p:cNvSpPr>
          <p:nvPr>
            <p:ph type="body" sz="quarter" idx="16" hasCustomPrompt="1"/>
          </p:nvPr>
        </p:nvSpPr>
        <p:spPr>
          <a:xfrm>
            <a:off x="4484643" y="2490397"/>
            <a:ext cx="3226565" cy="3356400"/>
          </a:xfrm>
        </p:spPr>
        <p:txBody>
          <a:bodyPr>
            <a:noAutofit/>
          </a:bodyPr>
          <a:lstStyle>
            <a:lvl1pPr marL="228594" indent="-228594">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783" indent="-228594">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2971" indent="-228594">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160" indent="-228594">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349" indent="-228594">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1" name="Text Placeholder 15"/>
          <p:cNvSpPr>
            <a:spLocks noGrp="1"/>
          </p:cNvSpPr>
          <p:nvPr>
            <p:ph type="body" sz="quarter" idx="17" hasCustomPrompt="1"/>
          </p:nvPr>
        </p:nvSpPr>
        <p:spPr>
          <a:xfrm>
            <a:off x="8357929" y="2016713"/>
            <a:ext cx="3218051"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2" name="Text Placeholder 17"/>
          <p:cNvSpPr>
            <a:spLocks noGrp="1"/>
          </p:cNvSpPr>
          <p:nvPr>
            <p:ph type="body" sz="quarter" idx="18" hasCustomPrompt="1"/>
          </p:nvPr>
        </p:nvSpPr>
        <p:spPr>
          <a:xfrm>
            <a:off x="8357567" y="2491507"/>
            <a:ext cx="3226565" cy="3356400"/>
          </a:xfrm>
        </p:spPr>
        <p:txBody>
          <a:bodyPr>
            <a:noAutofit/>
          </a:bodyPr>
          <a:lstStyle>
            <a:lvl1pPr marL="228594" indent="-228594">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783" indent="-228594">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2971" indent="-228594">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160" indent="-228594">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349" indent="-228594">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Tree>
    <p:extLst>
      <p:ext uri="{BB962C8B-B14F-4D97-AF65-F5344CB8AC3E}">
        <p14:creationId xmlns:p14="http://schemas.microsoft.com/office/powerpoint/2010/main" val="693627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1" y="6119076"/>
            <a:ext cx="9141807"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23" name="Picture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35292"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10" y="365125"/>
            <a:ext cx="10955383"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2" name="Oval 11"/>
          <p:cNvSpPr>
            <a:spLocks noChangeAspect="1"/>
          </p:cNvSpPr>
          <p:nvPr userDrawn="1"/>
        </p:nvSpPr>
        <p:spPr>
          <a:xfrm>
            <a:off x="623481"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Picture Placeholder 2"/>
          <p:cNvSpPr>
            <a:spLocks noGrp="1"/>
          </p:cNvSpPr>
          <p:nvPr>
            <p:ph type="pic" sz="quarter" idx="12" hasCustomPrompt="1"/>
          </p:nvPr>
        </p:nvSpPr>
        <p:spPr>
          <a:xfrm>
            <a:off x="764874" y="2084905"/>
            <a:ext cx="504121" cy="504122"/>
          </a:xfrm>
        </p:spPr>
        <p:txBody>
          <a:bodyPr anchor="ctr" anchorCtr="0">
            <a:noAutofit/>
          </a:bodyPr>
          <a:lstStyle>
            <a:lvl1pPr marL="0" indent="0" algn="ctr">
              <a:buNone/>
              <a:defRPr sz="800"/>
            </a:lvl1pPr>
          </a:lstStyle>
          <a:p>
            <a:r>
              <a:rPr lang="en-US"/>
              <a:t>Icon image</a:t>
            </a:r>
          </a:p>
        </p:txBody>
      </p:sp>
      <p:sp>
        <p:nvSpPr>
          <p:cNvPr id="16" name="Text Placeholder 15"/>
          <p:cNvSpPr>
            <a:spLocks noGrp="1"/>
          </p:cNvSpPr>
          <p:nvPr>
            <p:ph type="body" sz="quarter" idx="13" hasCustomPrompt="1"/>
          </p:nvPr>
        </p:nvSpPr>
        <p:spPr>
          <a:xfrm>
            <a:off x="633636" y="2962642"/>
            <a:ext cx="5078455"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18" name="Text Placeholder 17"/>
          <p:cNvSpPr>
            <a:spLocks noGrp="1"/>
          </p:cNvSpPr>
          <p:nvPr>
            <p:ph type="body" sz="quarter" idx="14" hasCustomPrompt="1"/>
          </p:nvPr>
        </p:nvSpPr>
        <p:spPr>
          <a:xfrm>
            <a:off x="633273" y="3437436"/>
            <a:ext cx="5078864" cy="2484900"/>
          </a:xfrm>
        </p:spPr>
        <p:txBody>
          <a:bodyPr>
            <a:noAutofit/>
          </a:bodyPr>
          <a:lstStyle>
            <a:lvl1pPr marL="285744" indent="-285744">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32" indent="-285744">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21" indent="-285744">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12" indent="-171446">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01" indent="-171446">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Picture Placeholder 2"/>
          <p:cNvSpPr>
            <a:spLocks noGrp="1"/>
          </p:cNvSpPr>
          <p:nvPr>
            <p:ph type="pic" sz="quarter" idx="19" hasCustomPrompt="1"/>
          </p:nvPr>
        </p:nvSpPr>
        <p:spPr>
          <a:xfrm>
            <a:off x="6649261" y="2090348"/>
            <a:ext cx="504121" cy="504122"/>
          </a:xfrm>
        </p:spPr>
        <p:txBody>
          <a:bodyPr anchor="ctr" anchorCtr="0">
            <a:noAutofit/>
          </a:bodyPr>
          <a:lstStyle>
            <a:lvl1pPr marL="0" indent="0" algn="ctr">
              <a:buNone/>
              <a:defRPr sz="800"/>
            </a:lvl1pPr>
          </a:lstStyle>
          <a:p>
            <a:r>
              <a:rPr lang="en-US"/>
              <a:t>Icon image</a:t>
            </a:r>
          </a:p>
        </p:txBody>
      </p:sp>
      <p:sp>
        <p:nvSpPr>
          <p:cNvPr id="21" name="Text Placeholder 15"/>
          <p:cNvSpPr>
            <a:spLocks noGrp="1"/>
          </p:cNvSpPr>
          <p:nvPr>
            <p:ph type="body" sz="quarter" idx="17" hasCustomPrompt="1"/>
          </p:nvPr>
        </p:nvSpPr>
        <p:spPr>
          <a:xfrm>
            <a:off x="6508231" y="2962642"/>
            <a:ext cx="506546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2" name="Text Placeholder 17"/>
          <p:cNvSpPr>
            <a:spLocks noGrp="1"/>
          </p:cNvSpPr>
          <p:nvPr>
            <p:ph type="body" sz="quarter" idx="18" hasCustomPrompt="1"/>
          </p:nvPr>
        </p:nvSpPr>
        <p:spPr>
          <a:xfrm>
            <a:off x="6507867" y="3437436"/>
            <a:ext cx="5078864" cy="2484900"/>
          </a:xfrm>
        </p:spPr>
        <p:txBody>
          <a:bodyPr>
            <a:noAutofit/>
          </a:bodyPr>
          <a:lstStyle>
            <a:lvl1pPr marL="228594" indent="-228594">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783" indent="-228594">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2971" indent="-228594">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160" indent="-228594">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349" indent="-228594">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19770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t="89444"/>
          <a:stretch>
            <a:fillRect/>
          </a:stretch>
        </p:blipFill>
        <p:spPr>
          <a:xfrm>
            <a:off x="1" y="6119076"/>
            <a:ext cx="9141807"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89444" r="58838"/>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10" y="365125"/>
            <a:ext cx="10955383" cy="1291113"/>
          </a:xfrm>
        </p:spPr>
        <p:txBody>
          <a:bodyPr>
            <a:normAutofit/>
          </a:bodyPr>
          <a:lstStyle>
            <a:lvl1pPr>
              <a:defRPr sz="28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2" name="Oval 11"/>
          <p:cNvSpPr>
            <a:spLocks noChangeAspect="1"/>
          </p:cNvSpPr>
          <p:nvPr userDrawn="1"/>
        </p:nvSpPr>
        <p:spPr>
          <a:xfrm>
            <a:off x="623481"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Picture Placeholder 2"/>
          <p:cNvSpPr>
            <a:spLocks noGrp="1"/>
          </p:cNvSpPr>
          <p:nvPr>
            <p:ph type="pic" sz="quarter" idx="12" hasCustomPrompt="1"/>
          </p:nvPr>
        </p:nvSpPr>
        <p:spPr>
          <a:xfrm>
            <a:off x="764874" y="2084905"/>
            <a:ext cx="504121" cy="504122"/>
          </a:xfrm>
        </p:spPr>
        <p:txBody>
          <a:bodyPr anchor="ctr" anchorCtr="0">
            <a:noAutofit/>
          </a:bodyPr>
          <a:lstStyle>
            <a:lvl1pPr marL="0" indent="0" algn="ctr">
              <a:buNone/>
              <a:defRPr sz="800">
                <a:solidFill>
                  <a:schemeClr val="tx1"/>
                </a:solidFill>
              </a:defRPr>
            </a:lvl1pPr>
          </a:lstStyle>
          <a:p>
            <a:r>
              <a:rPr lang="en-US"/>
              <a:t>Icon image</a:t>
            </a:r>
          </a:p>
        </p:txBody>
      </p:sp>
      <p:sp>
        <p:nvSpPr>
          <p:cNvPr id="16" name="Text Placeholder 15"/>
          <p:cNvSpPr>
            <a:spLocks noGrp="1"/>
          </p:cNvSpPr>
          <p:nvPr>
            <p:ph type="body" sz="quarter" idx="13" hasCustomPrompt="1"/>
          </p:nvPr>
        </p:nvSpPr>
        <p:spPr>
          <a:xfrm>
            <a:off x="633636" y="2962642"/>
            <a:ext cx="5078455"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18" name="Text Placeholder 17"/>
          <p:cNvSpPr>
            <a:spLocks noGrp="1"/>
          </p:cNvSpPr>
          <p:nvPr>
            <p:ph type="body" sz="quarter" idx="14" hasCustomPrompt="1"/>
          </p:nvPr>
        </p:nvSpPr>
        <p:spPr>
          <a:xfrm>
            <a:off x="633273" y="3437436"/>
            <a:ext cx="5078864" cy="2484900"/>
          </a:xfrm>
        </p:spPr>
        <p:txBody>
          <a:bodyPr>
            <a:noAutofit/>
          </a:bodyPr>
          <a:lstStyle>
            <a:lvl1pPr marL="285744" indent="-285744">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1pPr>
            <a:lvl2pPr marL="742932" indent="-285744">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21" indent="-285744">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12" indent="-171446">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01" indent="-171446">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Picture Placeholder 2"/>
          <p:cNvSpPr>
            <a:spLocks noGrp="1"/>
          </p:cNvSpPr>
          <p:nvPr>
            <p:ph type="pic" sz="quarter" idx="19" hasCustomPrompt="1"/>
          </p:nvPr>
        </p:nvSpPr>
        <p:spPr>
          <a:xfrm>
            <a:off x="6649261" y="2090348"/>
            <a:ext cx="504121" cy="504122"/>
          </a:xfrm>
        </p:spPr>
        <p:txBody>
          <a:bodyPr anchor="ctr" anchorCtr="0">
            <a:noAutofit/>
          </a:bodyPr>
          <a:lstStyle>
            <a:lvl1pPr marL="0" indent="0" algn="ctr">
              <a:buNone/>
              <a:defRPr sz="800">
                <a:solidFill>
                  <a:schemeClr val="tx1"/>
                </a:solidFill>
              </a:defRPr>
            </a:lvl1pPr>
          </a:lstStyle>
          <a:p>
            <a:r>
              <a:rPr lang="en-US"/>
              <a:t>Icon image</a:t>
            </a:r>
          </a:p>
        </p:txBody>
      </p:sp>
      <p:sp>
        <p:nvSpPr>
          <p:cNvPr id="21" name="Text Placeholder 15"/>
          <p:cNvSpPr>
            <a:spLocks noGrp="1"/>
          </p:cNvSpPr>
          <p:nvPr>
            <p:ph type="body" sz="quarter" idx="17" hasCustomPrompt="1"/>
          </p:nvPr>
        </p:nvSpPr>
        <p:spPr>
          <a:xfrm>
            <a:off x="6508231" y="2962642"/>
            <a:ext cx="506546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2" name="Text Placeholder 17"/>
          <p:cNvSpPr>
            <a:spLocks noGrp="1"/>
          </p:cNvSpPr>
          <p:nvPr>
            <p:ph type="body" sz="quarter" idx="18" hasCustomPrompt="1"/>
          </p:nvPr>
        </p:nvSpPr>
        <p:spPr>
          <a:xfrm>
            <a:off x="6507867" y="3437436"/>
            <a:ext cx="5078864" cy="2484900"/>
          </a:xfrm>
        </p:spPr>
        <p:txBody>
          <a:bodyPr>
            <a:noAutofit/>
          </a:bodyPr>
          <a:lstStyle>
            <a:lvl1pPr marL="228594" indent="-228594">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1pPr>
            <a:lvl2pPr marL="685783" indent="-228594">
              <a:buClr>
                <a:srgbClr val="DC4405"/>
              </a:buClr>
              <a:buFont typeface="Courier New" panose="02070309020205020404" pitchFamily="49" charset="0"/>
              <a:buChar char="o"/>
              <a:defRPr sz="1600" baseline="0">
                <a:solidFill>
                  <a:schemeClr val="bg1"/>
                </a:solidFill>
                <a:latin typeface="+mn-lt"/>
                <a:ea typeface="Verdana" panose="020B0604030504040204" pitchFamily="34" charset="0"/>
                <a:cs typeface="Verdana" panose="020B0604030504040204" pitchFamily="34" charset="0"/>
              </a:defRPr>
            </a:lvl2pPr>
            <a:lvl3pPr marL="1142971" indent="-228594">
              <a:buClr>
                <a:srgbClr val="DC4405"/>
              </a:buClr>
              <a:buFont typeface="Courier New" panose="02070309020205020404" pitchFamily="49" charset="0"/>
              <a:buChar char="o"/>
              <a:defRPr sz="1400" baseline="0">
                <a:solidFill>
                  <a:schemeClr val="bg1"/>
                </a:solidFill>
                <a:latin typeface="+mn-lt"/>
                <a:ea typeface="Verdana" panose="020B0604030504040204" pitchFamily="34" charset="0"/>
                <a:cs typeface="Verdana" panose="020B0604030504040204" pitchFamily="34" charset="0"/>
              </a:defRPr>
            </a:lvl3pPr>
            <a:lvl4pPr marL="1600160" indent="-228594">
              <a:buClr>
                <a:srgbClr val="DC4405"/>
              </a:buClr>
              <a:buFont typeface="Courier New" panose="02070309020205020404" pitchFamily="49" charset="0"/>
              <a:buChar char="o"/>
              <a:defRPr sz="1200" baseline="0">
                <a:solidFill>
                  <a:schemeClr val="bg1"/>
                </a:solidFill>
                <a:latin typeface="+mn-lt"/>
                <a:ea typeface="Verdana" panose="020B0604030504040204" pitchFamily="34" charset="0"/>
                <a:cs typeface="Verdana" panose="020B0604030504040204" pitchFamily="34" charset="0"/>
              </a:defRPr>
            </a:lvl4pPr>
            <a:lvl5pPr marL="2057349" indent="-228594">
              <a:buClr>
                <a:srgbClr val="DC4405"/>
              </a:buClr>
              <a:buFont typeface="Courier New" panose="02070309020205020404" pitchFamily="49" charset="0"/>
              <a:buChar char="o"/>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34091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319" r="58838" b="5"/>
          <a:stretch/>
        </p:blipFill>
        <p:spPr>
          <a:xfrm>
            <a:off x="9135292" y="-21265"/>
            <a:ext cx="3060253"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95" b="-1"/>
          <a:stretch/>
        </p:blipFill>
        <p:spPr>
          <a:xfrm>
            <a:off x="1" y="-21265"/>
            <a:ext cx="9141807"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3" y="1010768"/>
            <a:ext cx="10097387"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0ADF4F0F-2CBB-394C-8D28-1DF130774BB0}"/>
              </a:ext>
            </a:extLst>
          </p:cNvPr>
          <p:cNvSpPr>
            <a:spLocks noGrp="1"/>
          </p:cNvSpPr>
          <p:nvPr>
            <p:ph type="title"/>
          </p:nvPr>
        </p:nvSpPr>
        <p:spPr>
          <a:xfrm>
            <a:off x="4326416" y="2813879"/>
            <a:ext cx="7326313" cy="1263176"/>
          </a:xfrm>
        </p:spPr>
        <p:txBody>
          <a:bodyPr/>
          <a:lstStyle>
            <a:lvl1pPr>
              <a:defRPr sz="2800" b="1" i="0" cap="all" baseline="0">
                <a:solidFill>
                  <a:schemeClr val="bg1"/>
                </a:solidFill>
              </a:defRPr>
            </a:lvl1pPr>
          </a:lstStyle>
          <a:p>
            <a:r>
              <a:rPr lang="en-US"/>
              <a:t>Click to edit Master title style</a:t>
            </a:r>
          </a:p>
        </p:txBody>
      </p:sp>
      <p:sp>
        <p:nvSpPr>
          <p:cNvPr id="10" name="Oval 9"/>
          <p:cNvSpPr/>
          <p:nvPr userDrawn="1"/>
        </p:nvSpPr>
        <p:spPr>
          <a:xfrm>
            <a:off x="344781" y="1813113"/>
            <a:ext cx="3265715" cy="3265715"/>
          </a:xfrm>
          <a:prstGeom prst="ellipse">
            <a:avLst/>
          </a:prstGeom>
          <a:solidFill>
            <a:srgbClr val="DC4405"/>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a:t>Icon image</a:t>
            </a:r>
          </a:p>
        </p:txBody>
      </p:sp>
    </p:spTree>
    <p:extLst>
      <p:ext uri="{BB962C8B-B14F-4D97-AF65-F5344CB8AC3E}">
        <p14:creationId xmlns:p14="http://schemas.microsoft.com/office/powerpoint/2010/main" val="1487308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86" t="-319" r="58722" b="5"/>
          <a:stretch/>
        </p:blipFill>
        <p:spPr>
          <a:xfrm>
            <a:off x="9145922" y="-21265"/>
            <a:ext cx="3070889"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95" b="-1"/>
          <a:stretch/>
        </p:blipFill>
        <p:spPr>
          <a:xfrm>
            <a:off x="-4" y="-21265"/>
            <a:ext cx="9141807"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3" y="998893"/>
            <a:ext cx="10097387"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07D3C989-1309-994B-B24D-52010CD78D09}"/>
              </a:ext>
            </a:extLst>
          </p:cNvPr>
          <p:cNvSpPr>
            <a:spLocks noGrp="1"/>
          </p:cNvSpPr>
          <p:nvPr>
            <p:ph type="title"/>
          </p:nvPr>
        </p:nvSpPr>
        <p:spPr>
          <a:xfrm>
            <a:off x="4245548" y="2893321"/>
            <a:ext cx="7326315" cy="1104292"/>
          </a:xfrm>
        </p:spPr>
        <p:txBody>
          <a:bodyPr>
            <a:normAutofit/>
          </a:bodyPr>
          <a:lstStyle>
            <a:lvl1pPr>
              <a:defRPr sz="2800" b="1" i="0" cap="all" baseline="0">
                <a:solidFill>
                  <a:schemeClr val="bg1"/>
                </a:solidFill>
              </a:defRPr>
            </a:lvl1pPr>
          </a:lstStyle>
          <a:p>
            <a:r>
              <a:rPr lang="en-US"/>
              <a:t>Click to edit Master title style</a:t>
            </a:r>
          </a:p>
        </p:txBody>
      </p:sp>
      <p:sp>
        <p:nvSpPr>
          <p:cNvPr id="10" name="Oval 9"/>
          <p:cNvSpPr/>
          <p:nvPr userDrawn="1"/>
        </p:nvSpPr>
        <p:spPr>
          <a:xfrm>
            <a:off x="344781" y="1813113"/>
            <a:ext cx="3265715" cy="3265715"/>
          </a:xfrm>
          <a:prstGeom prst="ellipse">
            <a:avLst/>
          </a:prstGeom>
          <a:solidFill>
            <a:srgbClr val="DC4405"/>
          </a:solidFill>
          <a:ln w="85725"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a:t>Icon image</a:t>
            </a:r>
          </a:p>
        </p:txBody>
      </p:sp>
    </p:spTree>
    <p:extLst>
      <p:ext uri="{BB962C8B-B14F-4D97-AF65-F5344CB8AC3E}">
        <p14:creationId xmlns:p14="http://schemas.microsoft.com/office/powerpoint/2010/main" val="4173647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5"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p:cNvSpPr>
            <a:spLocks noChangeAspect="1"/>
          </p:cNvSpPr>
          <p:nvPr userDrawn="1"/>
        </p:nvSpPr>
        <p:spPr>
          <a:xfrm>
            <a:off x="5715602"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US" sz="6000">
              <a:solidFill>
                <a:schemeClr val="tx1"/>
              </a:solidFill>
            </a:endParaRPr>
          </a:p>
        </p:txBody>
      </p:sp>
      <p:sp>
        <p:nvSpPr>
          <p:cNvPr id="11" name="Rectangle 10"/>
          <p:cNvSpPr/>
          <p:nvPr userDrawn="1"/>
        </p:nvSpPr>
        <p:spPr>
          <a:xfrm>
            <a:off x="5824362" y="1088185"/>
            <a:ext cx="569387" cy="1015663"/>
          </a:xfrm>
          <a:prstGeom prst="rect">
            <a:avLst/>
          </a:prstGeom>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6000" b="1">
                <a:solidFill>
                  <a:schemeClr val="tx1"/>
                </a:solidFill>
                <a:latin typeface="Times" charset="0"/>
                <a:ea typeface="Times" charset="0"/>
                <a:cs typeface="Times" charset="0"/>
              </a:rPr>
              <a:t>“</a:t>
            </a:r>
            <a:endParaRPr lang="en-US" sz="6000">
              <a:solidFill>
                <a:schemeClr val="tx1"/>
              </a:solidFill>
            </a:endParaRPr>
          </a:p>
        </p:txBody>
      </p:sp>
      <p:sp>
        <p:nvSpPr>
          <p:cNvPr id="2" name="Title 1">
            <a:extLst>
              <a:ext uri="{FF2B5EF4-FFF2-40B4-BE49-F238E27FC236}">
                <a16:creationId xmlns:a16="http://schemas.microsoft.com/office/drawing/2014/main" id="{76401478-0708-F548-B1EB-39A1F96851D4}"/>
              </a:ext>
            </a:extLst>
          </p:cNvPr>
          <p:cNvSpPr>
            <a:spLocks noGrp="1"/>
          </p:cNvSpPr>
          <p:nvPr>
            <p:ph type="title"/>
          </p:nvPr>
        </p:nvSpPr>
        <p:spPr>
          <a:xfrm>
            <a:off x="1530349" y="1875092"/>
            <a:ext cx="9112251" cy="808430"/>
          </a:xfrm>
        </p:spPr>
        <p:txBody>
          <a:bodyPr>
            <a:normAutofit/>
          </a:bodyPr>
          <a:lstStyle>
            <a:lvl1pPr algn="ctr">
              <a:defRPr sz="2800" b="1" i="0" baseline="0"/>
            </a:lvl1pPr>
          </a:lstStyle>
          <a:p>
            <a:r>
              <a:rPr lang="en-US"/>
              <a:t>Click to edit Master title style</a:t>
            </a:r>
          </a:p>
        </p:txBody>
      </p:sp>
      <p:sp>
        <p:nvSpPr>
          <p:cNvPr id="9" name="Text Placeholder 8"/>
          <p:cNvSpPr>
            <a:spLocks noGrp="1"/>
          </p:cNvSpPr>
          <p:nvPr>
            <p:ph type="body" sz="quarter" idx="10" hasCustomPrompt="1"/>
          </p:nvPr>
        </p:nvSpPr>
        <p:spPr>
          <a:xfrm>
            <a:off x="1530349" y="2683523"/>
            <a:ext cx="9112251" cy="1644003"/>
          </a:xfrm>
        </p:spPr>
        <p:txBody>
          <a:bodyPr anchor="ctr" anchorCtr="1">
            <a:normAutofit/>
          </a:bodyPr>
          <a:lstStyle>
            <a:lvl1pPr marL="285744" indent="-285744">
              <a:buClr>
                <a:srgbClr val="DC4405"/>
              </a:buClr>
              <a:buFont typeface="Courier New" panose="02070309020205020404" pitchFamily="49" charset="0"/>
              <a:buChar char="o"/>
              <a:defRPr sz="2000" baseline="0"/>
            </a:lvl1pPr>
            <a:lvl2pPr marL="742932" indent="-285744">
              <a:buClr>
                <a:srgbClr val="DC4405"/>
              </a:buClr>
              <a:buFont typeface="Courier New" panose="02070309020205020404" pitchFamily="49" charset="0"/>
              <a:buChar char="o"/>
              <a:defRPr sz="1800" baseline="0">
                <a:latin typeface="+mn-lt"/>
              </a:defRPr>
            </a:lvl2pPr>
            <a:lvl3pPr marL="1200121" indent="-285744">
              <a:buClr>
                <a:srgbClr val="DC4405"/>
              </a:buClr>
              <a:buFont typeface="Courier New" panose="02070309020205020404" pitchFamily="49" charset="0"/>
              <a:buChar char="o"/>
              <a:defRPr sz="1600" baseline="0"/>
            </a:lvl3pPr>
            <a:lvl4pPr marL="1543012" indent="-171446">
              <a:buClr>
                <a:srgbClr val="DC4405"/>
              </a:buClr>
              <a:buFont typeface="Courier New" panose="02070309020205020404" pitchFamily="49" charset="0"/>
              <a:buChar char="o"/>
              <a:defRPr sz="1400" baseline="0"/>
            </a:lvl4pPr>
            <a:lvl5pPr marL="2000201" indent="-171446">
              <a:buClr>
                <a:srgbClr val="DC4405"/>
              </a:buClr>
              <a:buFont typeface="Courier New" panose="02070309020205020404" pitchFamily="49" charset="0"/>
              <a:buChar char="o"/>
              <a:defRPr sz="1200"/>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0776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r="92081"/>
          <a:stretch>
            <a:fillRect/>
          </a:stretch>
        </p:blipFill>
        <p:spPr>
          <a:xfrm>
            <a:off x="2"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3"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2" name="Title 1"/>
          <p:cNvSpPr>
            <a:spLocks noGrp="1"/>
          </p:cNvSpPr>
          <p:nvPr>
            <p:ph type="title"/>
          </p:nvPr>
        </p:nvSpPr>
        <p:spPr>
          <a:xfrm>
            <a:off x="1474237" y="658628"/>
            <a:ext cx="9879563" cy="494927"/>
          </a:xfrm>
        </p:spPr>
        <p:txBody>
          <a:bodyPr>
            <a:normAutofit/>
          </a:bodyPr>
          <a:lstStyle>
            <a:lvl1pPr>
              <a:defRPr sz="2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Picture Placeholder 2"/>
          <p:cNvSpPr>
            <a:spLocks noGrp="1"/>
          </p:cNvSpPr>
          <p:nvPr>
            <p:ph type="pic" sz="quarter" idx="10" hasCustomPrompt="1"/>
          </p:nvPr>
        </p:nvSpPr>
        <p:spPr>
          <a:xfrm>
            <a:off x="616689" y="658626"/>
            <a:ext cx="504121" cy="504122"/>
          </a:xfrm>
        </p:spPr>
        <p:txBody>
          <a:bodyPr anchor="ctr" anchorCtr="0">
            <a:noAutofit/>
          </a:bodyPr>
          <a:lstStyle>
            <a:lvl1pPr marL="0" indent="0" algn="ctr">
              <a:buNone/>
              <a:defRPr sz="800"/>
            </a:lvl1pPr>
          </a:lstStyle>
          <a:p>
            <a:r>
              <a:rPr lang="en-US"/>
              <a:t>Icon image</a:t>
            </a:r>
          </a:p>
        </p:txBody>
      </p:sp>
      <p:sp>
        <p:nvSpPr>
          <p:cNvPr id="3" name="Content Placeholder 2"/>
          <p:cNvSpPr>
            <a:spLocks noGrp="1"/>
          </p:cNvSpPr>
          <p:nvPr>
            <p:ph idx="1" hasCustomPrompt="1"/>
          </p:nvPr>
        </p:nvSpPr>
        <p:spPr>
          <a:xfrm>
            <a:off x="1474237" y="1380931"/>
            <a:ext cx="9879564" cy="5187820"/>
          </a:xfrm>
        </p:spPr>
        <p:txBody>
          <a:bodyPr>
            <a:normAutofit/>
          </a:bodyPr>
          <a:lstStyle>
            <a:lvl1pPr marL="228594" indent="-228594">
              <a:buClr>
                <a:srgbClr val="DC4405"/>
              </a:buClr>
              <a:buFont typeface="Courier New" panose="02070309020205020404" pitchFamily="49" charset="0"/>
              <a:buChar char="o"/>
              <a:defRPr sz="2000" baseline="0">
                <a:latin typeface="+mn-lt"/>
                <a:ea typeface="Verdana" panose="020B0604030504040204" pitchFamily="34" charset="0"/>
                <a:cs typeface="Verdana" panose="020B0604030504040204" pitchFamily="34" charset="0"/>
              </a:defRPr>
            </a:lvl1pPr>
            <a:lvl2pPr marL="685783" indent="-228594">
              <a:buClr>
                <a:srgbClr val="DC4405"/>
              </a:buClr>
              <a:buFont typeface="Courier New" panose="02070309020205020404" pitchFamily="49" charset="0"/>
              <a:buChar char="o"/>
              <a:defRPr sz="1800" baseline="0">
                <a:latin typeface="+mn-lt"/>
                <a:ea typeface="Verdana" panose="020B0604030504040204" pitchFamily="34" charset="0"/>
                <a:cs typeface="Verdana" panose="020B0604030504040204" pitchFamily="34" charset="0"/>
              </a:defRPr>
            </a:lvl2pPr>
            <a:lvl3pPr marL="1142971" indent="-228594">
              <a:buClr>
                <a:srgbClr val="DC4405"/>
              </a:buClr>
              <a:buFont typeface="Courier New" panose="02070309020205020404" pitchFamily="49" charset="0"/>
              <a:buChar char="o"/>
              <a:defRPr sz="1600" baseline="0">
                <a:latin typeface="+mn-lt"/>
                <a:ea typeface="Verdana" panose="020B0604030504040204" pitchFamily="34" charset="0"/>
                <a:cs typeface="Verdana" panose="020B0604030504040204" pitchFamily="34" charset="0"/>
              </a:defRPr>
            </a:lvl3pPr>
            <a:lvl4pPr marL="1600160" indent="-228594">
              <a:buClr>
                <a:srgbClr val="DC4405"/>
              </a:buClr>
              <a:buFont typeface="Courier New" panose="02070309020205020404" pitchFamily="49" charset="0"/>
              <a:buChar char="o"/>
              <a:defRPr sz="1400" baseline="0">
                <a:latin typeface="+mn-lt"/>
                <a:ea typeface="Verdana" panose="020B0604030504040204" pitchFamily="34" charset="0"/>
                <a:cs typeface="Verdana" panose="020B0604030504040204" pitchFamily="34" charset="0"/>
              </a:defRPr>
            </a:lvl4pPr>
            <a:lvl5pPr marL="2057349" indent="-228594">
              <a:buClr>
                <a:srgbClr val="DC4405"/>
              </a:buClr>
              <a:buFont typeface="Courier New" panose="02070309020205020404" pitchFamily="49" charset="0"/>
              <a:buChar char="o"/>
              <a:defRPr sz="11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37146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5"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7" name="Oval 6"/>
          <p:cNvSpPr>
            <a:spLocks noChangeAspect="1"/>
          </p:cNvSpPr>
          <p:nvPr userDrawn="1"/>
        </p:nvSpPr>
        <p:spPr>
          <a:xfrm>
            <a:off x="5715602"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5824362" y="1088185"/>
            <a:ext cx="569387" cy="1015663"/>
          </a:xfrm>
          <a:prstGeom prst="rect">
            <a:avLst/>
          </a:prstGeom>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6000" b="1">
                <a:solidFill>
                  <a:schemeClr val="tx1"/>
                </a:solidFill>
                <a:latin typeface="Times" charset="0"/>
                <a:ea typeface="Times" charset="0"/>
                <a:cs typeface="Times" charset="0"/>
              </a:rPr>
              <a:t>“</a:t>
            </a:r>
            <a:endParaRPr lang="en-US" sz="6000">
              <a:solidFill>
                <a:schemeClr val="tx1"/>
              </a:solidFill>
            </a:endParaRPr>
          </a:p>
        </p:txBody>
      </p:sp>
      <p:sp>
        <p:nvSpPr>
          <p:cNvPr id="12" name="Title 1">
            <a:extLst>
              <a:ext uri="{FF2B5EF4-FFF2-40B4-BE49-F238E27FC236}">
                <a16:creationId xmlns:a16="http://schemas.microsoft.com/office/drawing/2014/main" id="{871F63B3-6FE0-3D4F-9AB1-C16F92155865}"/>
              </a:ext>
            </a:extLst>
          </p:cNvPr>
          <p:cNvSpPr>
            <a:spLocks noGrp="1"/>
          </p:cNvSpPr>
          <p:nvPr>
            <p:ph type="title"/>
          </p:nvPr>
        </p:nvSpPr>
        <p:spPr>
          <a:xfrm>
            <a:off x="1530349" y="1875092"/>
            <a:ext cx="9112251" cy="808430"/>
          </a:xfrm>
        </p:spPr>
        <p:txBody>
          <a:bodyPr>
            <a:normAutofit/>
          </a:bodyPr>
          <a:lstStyle>
            <a:lvl1pPr algn="ctr">
              <a:defRPr sz="2800" b="1" i="0" baseline="0">
                <a:solidFill>
                  <a:schemeClr val="bg1"/>
                </a:solidFill>
              </a:defRPr>
            </a:lvl1pPr>
          </a:lstStyle>
          <a:p>
            <a:r>
              <a:rPr lang="en-US"/>
              <a:t>Click to edit Master title style</a:t>
            </a:r>
          </a:p>
        </p:txBody>
      </p:sp>
      <p:sp>
        <p:nvSpPr>
          <p:cNvPr id="9" name="Text Placeholder 8"/>
          <p:cNvSpPr>
            <a:spLocks noGrp="1"/>
          </p:cNvSpPr>
          <p:nvPr>
            <p:ph type="body" sz="quarter" idx="10" hasCustomPrompt="1"/>
          </p:nvPr>
        </p:nvSpPr>
        <p:spPr>
          <a:xfrm>
            <a:off x="1530349" y="2683523"/>
            <a:ext cx="9112251" cy="1644003"/>
          </a:xfrm>
        </p:spPr>
        <p:txBody>
          <a:bodyPr anchor="ctr" anchorCtr="1">
            <a:normAutofit/>
          </a:bodyPr>
          <a:lstStyle>
            <a:lvl1pPr marL="285744" indent="-285744">
              <a:buClr>
                <a:srgbClr val="DC4405"/>
              </a:buClr>
              <a:buFont typeface="Courier New" panose="02070309020205020404" pitchFamily="49" charset="0"/>
              <a:buChar char="o"/>
              <a:defRPr sz="2000" baseline="0">
                <a:solidFill>
                  <a:schemeClr val="bg1"/>
                </a:solidFill>
              </a:defRPr>
            </a:lvl1pPr>
            <a:lvl2pPr marL="742932" indent="-285744">
              <a:buClr>
                <a:srgbClr val="DC4405"/>
              </a:buClr>
              <a:buFont typeface="Courier New" panose="02070309020205020404" pitchFamily="49" charset="0"/>
              <a:buChar char="o"/>
              <a:defRPr sz="1800" baseline="0">
                <a:solidFill>
                  <a:schemeClr val="bg1"/>
                </a:solidFill>
                <a:latin typeface="+mn-lt"/>
              </a:defRPr>
            </a:lvl2pPr>
            <a:lvl3pPr marL="1200121" indent="-285744">
              <a:buClr>
                <a:srgbClr val="DC4405"/>
              </a:buClr>
              <a:buFont typeface="Courier New" panose="02070309020205020404" pitchFamily="49" charset="0"/>
              <a:buChar char="o"/>
              <a:defRPr sz="1600" baseline="0">
                <a:solidFill>
                  <a:schemeClr val="bg1"/>
                </a:solidFill>
              </a:defRPr>
            </a:lvl3pPr>
            <a:lvl4pPr marL="1543012" indent="-171446">
              <a:buClr>
                <a:srgbClr val="DC4405"/>
              </a:buClr>
              <a:buFont typeface="Courier New" panose="02070309020205020404" pitchFamily="49" charset="0"/>
              <a:buChar char="o"/>
              <a:defRPr sz="1400" baseline="0">
                <a:solidFill>
                  <a:schemeClr val="bg1"/>
                </a:solidFill>
              </a:defRPr>
            </a:lvl4pPr>
            <a:lvl5pPr marL="2000201" indent="-171446">
              <a:buClr>
                <a:srgbClr val="DC4405"/>
              </a:buClr>
              <a:buFont typeface="Courier New" panose="02070309020205020404" pitchFamily="49" charset="0"/>
              <a:buChar char="o"/>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55471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5"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p:cNvSpPr>
            <a:spLocks noChangeAspect="1"/>
          </p:cNvSpPr>
          <p:nvPr userDrawn="1"/>
        </p:nvSpPr>
        <p:spPr>
          <a:xfrm>
            <a:off x="5715602"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5824362" y="1088185"/>
            <a:ext cx="569387" cy="1015663"/>
          </a:xfrm>
          <a:prstGeom prst="rect">
            <a:avLst/>
          </a:prstGeom>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6000" b="1">
                <a:solidFill>
                  <a:schemeClr val="tx1"/>
                </a:solidFill>
                <a:latin typeface="Times" charset="0"/>
                <a:ea typeface="Times" charset="0"/>
                <a:cs typeface="Times" charset="0"/>
              </a:rPr>
              <a:t>“</a:t>
            </a:r>
            <a:endParaRPr lang="en-US" sz="6000">
              <a:solidFill>
                <a:schemeClr val="tx1"/>
              </a:solidFill>
            </a:endParaRPr>
          </a:p>
        </p:txBody>
      </p:sp>
      <p:sp>
        <p:nvSpPr>
          <p:cNvPr id="10" name="Title 1">
            <a:extLst>
              <a:ext uri="{FF2B5EF4-FFF2-40B4-BE49-F238E27FC236}">
                <a16:creationId xmlns:a16="http://schemas.microsoft.com/office/drawing/2014/main" id="{BB34C4C1-9B17-BE4B-864B-32014387B804}"/>
              </a:ext>
            </a:extLst>
          </p:cNvPr>
          <p:cNvSpPr>
            <a:spLocks noGrp="1"/>
          </p:cNvSpPr>
          <p:nvPr>
            <p:ph type="title"/>
          </p:nvPr>
        </p:nvSpPr>
        <p:spPr>
          <a:xfrm>
            <a:off x="1552929" y="1912357"/>
            <a:ext cx="9112251" cy="808430"/>
          </a:xfrm>
        </p:spPr>
        <p:txBody>
          <a:bodyPr>
            <a:normAutofit/>
          </a:bodyPr>
          <a:lstStyle>
            <a:lvl1pPr algn="ctr">
              <a:defRPr sz="2800" b="1" i="0" baseline="0"/>
            </a:lvl1pPr>
          </a:lstStyle>
          <a:p>
            <a:r>
              <a:rPr lang="en-US"/>
              <a:t>Click to edit Master title style</a:t>
            </a:r>
          </a:p>
        </p:txBody>
      </p:sp>
      <p:sp>
        <p:nvSpPr>
          <p:cNvPr id="9" name="Text Placeholder 8"/>
          <p:cNvSpPr>
            <a:spLocks noGrp="1"/>
          </p:cNvSpPr>
          <p:nvPr>
            <p:ph type="body" sz="quarter" idx="10" hasCustomPrompt="1"/>
          </p:nvPr>
        </p:nvSpPr>
        <p:spPr>
          <a:xfrm>
            <a:off x="1530349" y="2720788"/>
            <a:ext cx="9112251" cy="1606738"/>
          </a:xfrm>
        </p:spPr>
        <p:txBody>
          <a:bodyPr anchor="ctr" anchorCtr="1">
            <a:normAutofit/>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783"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600" baseline="0">
                <a:latin typeface="+mn-lt"/>
              </a:defRPr>
            </a:lvl2pPr>
            <a:lvl3pPr marL="1142971"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1600160"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200"/>
            </a:lvl4pPr>
            <a:lvl5pPr marL="2000201" indent="-171446">
              <a:buClr>
                <a:srgbClr val="DC4405"/>
              </a:buClr>
              <a:buFont typeface="Courier New" panose="02070309020205020404" pitchFamily="49" charset="0"/>
              <a:buChar char="o"/>
              <a:defRPr sz="1200"/>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Edit Master text styles</a:t>
            </a:r>
          </a:p>
          <a:p>
            <a:pPr marL="685783" marR="0" lvl="1"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mj-lt"/>
                <a:ea typeface="+mn-ea"/>
                <a:cs typeface="+mn-cs"/>
              </a:rPr>
              <a:t>Second level</a:t>
            </a:r>
          </a:p>
          <a:p>
            <a:pPr marL="1142971" marR="0" lvl="2"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Third level</a:t>
            </a:r>
          </a:p>
          <a:p>
            <a:pPr marL="1600160" marR="0" lvl="3"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Fourth level</a:t>
            </a:r>
          </a:p>
        </p:txBody>
      </p:sp>
    </p:spTree>
    <p:extLst>
      <p:ext uri="{BB962C8B-B14F-4D97-AF65-F5344CB8AC3E}">
        <p14:creationId xmlns:p14="http://schemas.microsoft.com/office/powerpoint/2010/main" val="3451444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5"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7" name="Oval 6"/>
          <p:cNvSpPr>
            <a:spLocks noChangeAspect="1"/>
          </p:cNvSpPr>
          <p:nvPr userDrawn="1"/>
        </p:nvSpPr>
        <p:spPr>
          <a:xfrm>
            <a:off x="5715602"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5824362" y="1088185"/>
            <a:ext cx="569387" cy="1015663"/>
          </a:xfrm>
          <a:prstGeom prst="rect">
            <a:avLst/>
          </a:prstGeom>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6000" b="1">
                <a:solidFill>
                  <a:schemeClr val="tx1"/>
                </a:solidFill>
                <a:latin typeface="Times" charset="0"/>
                <a:ea typeface="Times" charset="0"/>
                <a:cs typeface="Times" charset="0"/>
              </a:rPr>
              <a:t>“</a:t>
            </a:r>
            <a:endParaRPr lang="en-US" sz="6000">
              <a:solidFill>
                <a:schemeClr val="tx1"/>
              </a:solidFill>
            </a:endParaRPr>
          </a:p>
        </p:txBody>
      </p:sp>
      <p:sp>
        <p:nvSpPr>
          <p:cNvPr id="10" name="Title 1">
            <a:extLst>
              <a:ext uri="{FF2B5EF4-FFF2-40B4-BE49-F238E27FC236}">
                <a16:creationId xmlns:a16="http://schemas.microsoft.com/office/drawing/2014/main" id="{8BF70703-6BF1-C845-A5DA-3580FFC5EA79}"/>
              </a:ext>
            </a:extLst>
          </p:cNvPr>
          <p:cNvSpPr>
            <a:spLocks noGrp="1"/>
          </p:cNvSpPr>
          <p:nvPr>
            <p:ph type="title"/>
          </p:nvPr>
        </p:nvSpPr>
        <p:spPr>
          <a:xfrm>
            <a:off x="1530349" y="1910830"/>
            <a:ext cx="9112251" cy="808430"/>
          </a:xfrm>
        </p:spPr>
        <p:txBody>
          <a:bodyPr>
            <a:normAutofit/>
          </a:bodyPr>
          <a:lstStyle>
            <a:lvl1pPr algn="ctr">
              <a:defRPr sz="2800" b="1" i="0" baseline="0">
                <a:solidFill>
                  <a:schemeClr val="bg1"/>
                </a:solidFill>
              </a:defRPr>
            </a:lvl1pPr>
          </a:lstStyle>
          <a:p>
            <a:r>
              <a:rPr lang="en-US"/>
              <a:t>Click to edit Master title style</a:t>
            </a:r>
          </a:p>
        </p:txBody>
      </p:sp>
      <p:sp>
        <p:nvSpPr>
          <p:cNvPr id="9" name="Text Placeholder 8"/>
          <p:cNvSpPr>
            <a:spLocks noGrp="1"/>
          </p:cNvSpPr>
          <p:nvPr>
            <p:ph type="body" sz="quarter" idx="10" hasCustomPrompt="1"/>
          </p:nvPr>
        </p:nvSpPr>
        <p:spPr>
          <a:xfrm>
            <a:off x="1530349" y="2761861"/>
            <a:ext cx="9112251" cy="1565664"/>
          </a:xfrm>
        </p:spPr>
        <p:txBody>
          <a:bodyPr anchor="ctr" anchorCtr="1">
            <a:normAutofit/>
          </a:bodyPr>
          <a:lstStyle>
            <a:lvl1pPr marL="285744" indent="-285744">
              <a:buClr>
                <a:srgbClr val="DC4405"/>
              </a:buClr>
              <a:buFont typeface="Courier New" panose="02070309020205020404" pitchFamily="49" charset="0"/>
              <a:buChar char="o"/>
              <a:defRPr sz="2000" baseline="0">
                <a:solidFill>
                  <a:schemeClr val="bg1"/>
                </a:solidFill>
              </a:defRPr>
            </a:lvl1pPr>
            <a:lvl2pPr marL="742932" indent="-285744">
              <a:buClr>
                <a:srgbClr val="DC4405"/>
              </a:buClr>
              <a:buFont typeface="Courier New" panose="02070309020205020404" pitchFamily="49" charset="0"/>
              <a:buChar char="o"/>
              <a:defRPr sz="1800" baseline="0">
                <a:solidFill>
                  <a:schemeClr val="bg1"/>
                </a:solidFill>
                <a:latin typeface="+mn-lt"/>
              </a:defRPr>
            </a:lvl2pPr>
            <a:lvl3pPr marL="1200121" indent="-285744">
              <a:buClr>
                <a:srgbClr val="DC4405"/>
              </a:buClr>
              <a:buFont typeface="Courier New" panose="02070309020205020404" pitchFamily="49" charset="0"/>
              <a:buChar char="o"/>
              <a:defRPr sz="1600" baseline="0">
                <a:solidFill>
                  <a:schemeClr val="bg1"/>
                </a:solidFill>
              </a:defRPr>
            </a:lvl3pPr>
            <a:lvl4pPr marL="1543012" indent="-171446">
              <a:buClr>
                <a:srgbClr val="DC4405"/>
              </a:buClr>
              <a:buFont typeface="Courier New" panose="02070309020205020404" pitchFamily="49" charset="0"/>
              <a:buChar char="o"/>
              <a:defRPr sz="1400" baseline="0">
                <a:solidFill>
                  <a:schemeClr val="bg1"/>
                </a:solidFill>
              </a:defRPr>
            </a:lvl4pPr>
            <a:lvl5pPr marL="2000201" indent="-171446">
              <a:buClr>
                <a:srgbClr val="DC4405"/>
              </a:buClr>
              <a:buFont typeface="Courier New" panose="02070309020205020404" pitchFamily="49" charset="0"/>
              <a:buChar char="o"/>
              <a:defRPr sz="1200">
                <a:solidFill>
                  <a:schemeClr val="bg1"/>
                </a:solidFill>
              </a:defRPr>
            </a:lvl5pPr>
          </a:lstStyle>
          <a:p>
            <a:pPr marL="285744" marR="0" lvl="0" indent="-285744" algn="l" defTabSz="914377" rtl="0" eaLnBrk="1" fontAlgn="auto" latinLnBrk="0" hangingPunct="1">
              <a:lnSpc>
                <a:spcPct val="90000"/>
              </a:lnSpc>
              <a:spcBef>
                <a:spcPts val="1000"/>
              </a:spcBef>
              <a:spcAft>
                <a:spcPts val="0"/>
              </a:spcAft>
              <a:buClr>
                <a:srgbClr val="DC4405"/>
              </a:buClr>
              <a:buSzTx/>
              <a:buFont typeface="Courier New" panose="02070309020205020404" pitchFamily="49" charset="0"/>
              <a:buChar char="o"/>
              <a:tabLst/>
              <a:defRPr/>
            </a:pPr>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12549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5"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p:cNvSpPr>
            <a:spLocks noChangeAspect="1"/>
          </p:cNvSpPr>
          <p:nvPr userDrawn="1"/>
        </p:nvSpPr>
        <p:spPr>
          <a:xfrm>
            <a:off x="5715602"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5824362" y="1088185"/>
            <a:ext cx="569387" cy="1015663"/>
          </a:xfrm>
          <a:prstGeom prst="rect">
            <a:avLst/>
          </a:prstGeom>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6000" b="1">
                <a:solidFill>
                  <a:schemeClr val="tx1"/>
                </a:solidFill>
                <a:latin typeface="Times" charset="0"/>
                <a:ea typeface="Times" charset="0"/>
                <a:cs typeface="Times" charset="0"/>
              </a:rPr>
              <a:t>“</a:t>
            </a:r>
            <a:endParaRPr lang="en-US" sz="6000">
              <a:solidFill>
                <a:schemeClr val="tx1"/>
              </a:solidFill>
            </a:endParaRPr>
          </a:p>
        </p:txBody>
      </p:sp>
      <p:sp>
        <p:nvSpPr>
          <p:cNvPr id="10" name="Title 1">
            <a:extLst>
              <a:ext uri="{FF2B5EF4-FFF2-40B4-BE49-F238E27FC236}">
                <a16:creationId xmlns:a16="http://schemas.microsoft.com/office/drawing/2014/main" id="{1D989875-230F-E04E-A996-BB83824C1303}"/>
              </a:ext>
            </a:extLst>
          </p:cNvPr>
          <p:cNvSpPr>
            <a:spLocks noGrp="1"/>
          </p:cNvSpPr>
          <p:nvPr>
            <p:ph type="title"/>
          </p:nvPr>
        </p:nvSpPr>
        <p:spPr>
          <a:xfrm>
            <a:off x="1552929" y="1912357"/>
            <a:ext cx="9112251" cy="808430"/>
          </a:xfrm>
        </p:spPr>
        <p:txBody>
          <a:bodyPr>
            <a:normAutofit/>
          </a:bodyPr>
          <a:lstStyle>
            <a:lvl1pPr algn="ctr">
              <a:defRPr sz="2800" b="1" i="0" baseline="0"/>
            </a:lvl1pPr>
          </a:lstStyle>
          <a:p>
            <a:r>
              <a:rPr lang="en-US"/>
              <a:t>Click to edit Master title style</a:t>
            </a:r>
          </a:p>
        </p:txBody>
      </p:sp>
      <p:sp>
        <p:nvSpPr>
          <p:cNvPr id="9" name="Text Placeholder 8"/>
          <p:cNvSpPr>
            <a:spLocks noGrp="1"/>
          </p:cNvSpPr>
          <p:nvPr>
            <p:ph type="body" sz="quarter" idx="10" hasCustomPrompt="1"/>
          </p:nvPr>
        </p:nvSpPr>
        <p:spPr>
          <a:xfrm>
            <a:off x="1530349" y="2758054"/>
            <a:ext cx="9112251" cy="1569473"/>
          </a:xfrm>
        </p:spPr>
        <p:txBody>
          <a:bodyPr anchor="ctr" anchorCtr="1">
            <a:normAutofit/>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783"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600" baseline="0">
                <a:latin typeface="+mn-lt"/>
              </a:defRPr>
            </a:lvl2pPr>
            <a:lvl3pPr marL="1142971"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1600160"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200"/>
            </a:lvl4pPr>
            <a:lvl5pPr marL="2000201" indent="-171446">
              <a:buClr>
                <a:srgbClr val="DC4405"/>
              </a:buClr>
              <a:buFont typeface="Courier New" panose="02070309020205020404" pitchFamily="49" charset="0"/>
              <a:buChar char="o"/>
              <a:defRPr sz="1200"/>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Edit Master text styles</a:t>
            </a:r>
          </a:p>
          <a:p>
            <a:pPr marL="685783" marR="0" lvl="1"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mj-lt"/>
                <a:ea typeface="+mn-ea"/>
                <a:cs typeface="+mn-cs"/>
              </a:rPr>
              <a:t>Second level</a:t>
            </a:r>
          </a:p>
          <a:p>
            <a:pPr marL="1142971" marR="0" lvl="2"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Third level</a:t>
            </a:r>
          </a:p>
          <a:p>
            <a:pPr marL="1600160" marR="0" lvl="3"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mn-lt"/>
                <a:ea typeface="+mn-ea"/>
                <a:cs typeface="+mn-cs"/>
              </a:rPr>
              <a:t>Fourth level</a:t>
            </a:r>
          </a:p>
        </p:txBody>
      </p:sp>
    </p:spTree>
    <p:extLst>
      <p:ext uri="{BB962C8B-B14F-4D97-AF65-F5344CB8AC3E}">
        <p14:creationId xmlns:p14="http://schemas.microsoft.com/office/powerpoint/2010/main" val="3806808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5"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7" name="Oval 6"/>
          <p:cNvSpPr>
            <a:spLocks noChangeAspect="1"/>
          </p:cNvSpPr>
          <p:nvPr userDrawn="1"/>
        </p:nvSpPr>
        <p:spPr>
          <a:xfrm>
            <a:off x="5715602"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5824362" y="1088185"/>
            <a:ext cx="569387" cy="1015663"/>
          </a:xfrm>
          <a:prstGeom prst="rect">
            <a:avLst/>
          </a:prstGeom>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6000" b="1">
                <a:solidFill>
                  <a:schemeClr val="tx1"/>
                </a:solidFill>
                <a:latin typeface="Times" charset="0"/>
                <a:ea typeface="Times" charset="0"/>
                <a:cs typeface="Times" charset="0"/>
              </a:rPr>
              <a:t>“</a:t>
            </a:r>
            <a:endParaRPr lang="en-US" sz="6000">
              <a:solidFill>
                <a:schemeClr val="tx1"/>
              </a:solidFill>
            </a:endParaRPr>
          </a:p>
        </p:txBody>
      </p:sp>
      <p:sp>
        <p:nvSpPr>
          <p:cNvPr id="10" name="Title 1">
            <a:extLst>
              <a:ext uri="{FF2B5EF4-FFF2-40B4-BE49-F238E27FC236}">
                <a16:creationId xmlns:a16="http://schemas.microsoft.com/office/drawing/2014/main" id="{545FBC4E-4719-5B44-AFFB-ED854845F11B}"/>
              </a:ext>
            </a:extLst>
          </p:cNvPr>
          <p:cNvSpPr>
            <a:spLocks noGrp="1"/>
          </p:cNvSpPr>
          <p:nvPr>
            <p:ph type="title"/>
          </p:nvPr>
        </p:nvSpPr>
        <p:spPr>
          <a:xfrm>
            <a:off x="1530349" y="1892169"/>
            <a:ext cx="9112251" cy="808430"/>
          </a:xfrm>
        </p:spPr>
        <p:txBody>
          <a:bodyPr>
            <a:normAutofit/>
          </a:bodyPr>
          <a:lstStyle>
            <a:lvl1pPr algn="ctr">
              <a:defRPr sz="2800" b="1" i="0" baseline="0">
                <a:solidFill>
                  <a:schemeClr val="bg1"/>
                </a:solidFill>
              </a:defRPr>
            </a:lvl1pPr>
          </a:lstStyle>
          <a:p>
            <a:r>
              <a:rPr lang="en-US"/>
              <a:t>Click to edit Master title style</a:t>
            </a:r>
          </a:p>
        </p:txBody>
      </p:sp>
      <p:sp>
        <p:nvSpPr>
          <p:cNvPr id="9" name="Text Placeholder 8"/>
          <p:cNvSpPr>
            <a:spLocks noGrp="1"/>
          </p:cNvSpPr>
          <p:nvPr>
            <p:ph type="body" sz="quarter" idx="10" hasCustomPrompt="1"/>
          </p:nvPr>
        </p:nvSpPr>
        <p:spPr>
          <a:xfrm>
            <a:off x="1530349" y="2724539"/>
            <a:ext cx="9112251" cy="1602986"/>
          </a:xfrm>
        </p:spPr>
        <p:txBody>
          <a:bodyPr anchor="ctr" anchorCtr="1">
            <a:normAutofit/>
          </a:bodyPr>
          <a:lstStyle>
            <a:lvl1pPr marL="285744" indent="-285744">
              <a:buClr>
                <a:srgbClr val="DC4405"/>
              </a:buClr>
              <a:buFont typeface="Courier New" panose="02070309020205020404" pitchFamily="49" charset="0"/>
              <a:buChar char="o"/>
              <a:defRPr sz="2000" baseline="0">
                <a:solidFill>
                  <a:schemeClr val="bg1"/>
                </a:solidFill>
                <a:latin typeface="+mn-lt"/>
              </a:defRPr>
            </a:lvl1pPr>
            <a:lvl2pPr marL="742932" indent="-285744">
              <a:buClr>
                <a:srgbClr val="DC4405"/>
              </a:buClr>
              <a:buFont typeface="Courier New" panose="02070309020205020404" pitchFamily="49" charset="0"/>
              <a:buChar char="o"/>
              <a:defRPr sz="1800" baseline="0">
                <a:solidFill>
                  <a:schemeClr val="bg1"/>
                </a:solidFill>
                <a:latin typeface="+mn-lt"/>
              </a:defRPr>
            </a:lvl2pPr>
            <a:lvl3pPr marL="1200121" indent="-285744">
              <a:buClr>
                <a:srgbClr val="DC4405"/>
              </a:buClr>
              <a:buFont typeface="Courier New" panose="02070309020205020404" pitchFamily="49" charset="0"/>
              <a:buChar char="o"/>
              <a:defRPr sz="1600" baseline="0">
                <a:solidFill>
                  <a:schemeClr val="bg1"/>
                </a:solidFill>
                <a:latin typeface="+mn-lt"/>
              </a:defRPr>
            </a:lvl3pPr>
            <a:lvl4pPr marL="1543012" indent="-171446">
              <a:buClr>
                <a:srgbClr val="DC4405"/>
              </a:buClr>
              <a:buFont typeface="Courier New" panose="02070309020205020404" pitchFamily="49" charset="0"/>
              <a:buChar char="o"/>
              <a:defRPr sz="1400" baseline="0">
                <a:solidFill>
                  <a:schemeClr val="bg1"/>
                </a:solidFill>
                <a:latin typeface="+mn-lt"/>
              </a:defRPr>
            </a:lvl4pPr>
            <a:lvl5pPr marL="2000201" indent="-171446">
              <a:buClr>
                <a:srgbClr val="DC4405"/>
              </a:buClr>
              <a:buFont typeface="Courier New" panose="02070309020205020404" pitchFamily="49" charset="0"/>
              <a:buChar char="o"/>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89682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0"/>
            <a:ext cx="3050617" cy="6858000"/>
          </a:xfrm>
          <a:prstGeom prst="rect">
            <a:avLst/>
          </a:prstGeom>
          <a:solidFill>
            <a:srgbClr val="DC430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6109887" y="0"/>
            <a:ext cx="3058740" cy="6858000"/>
          </a:xfrm>
          <a:prstGeom prst="rect">
            <a:avLst/>
          </a:prstGeom>
          <a:solidFill>
            <a:srgbClr val="DC430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3051091"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9168699"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10" name="Text Placeholder 15"/>
          <p:cNvSpPr>
            <a:spLocks noGrp="1"/>
          </p:cNvSpPr>
          <p:nvPr>
            <p:ph type="body" sz="quarter" idx="13" hasCustomPrompt="1"/>
          </p:nvPr>
        </p:nvSpPr>
        <p:spPr>
          <a:xfrm>
            <a:off x="364"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11" name="Text Placeholder 17"/>
          <p:cNvSpPr>
            <a:spLocks noGrp="1"/>
          </p:cNvSpPr>
          <p:nvPr>
            <p:ph type="body" sz="quarter" idx="14"/>
          </p:nvPr>
        </p:nvSpPr>
        <p:spPr>
          <a:xfrm>
            <a:off x="1"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5"/>
          <p:cNvSpPr>
            <a:spLocks noGrp="1"/>
          </p:cNvSpPr>
          <p:nvPr>
            <p:ph type="body" sz="quarter" idx="15" hasCustomPrompt="1"/>
          </p:nvPr>
        </p:nvSpPr>
        <p:spPr>
          <a:xfrm>
            <a:off x="3069991"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19" name="Text Placeholder 17"/>
          <p:cNvSpPr>
            <a:spLocks noGrp="1"/>
          </p:cNvSpPr>
          <p:nvPr>
            <p:ph type="body" sz="quarter" idx="16"/>
          </p:nvPr>
        </p:nvSpPr>
        <p:spPr>
          <a:xfrm>
            <a:off x="3069629"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5"/>
          <p:cNvSpPr>
            <a:spLocks noGrp="1"/>
          </p:cNvSpPr>
          <p:nvPr>
            <p:ph type="body" sz="quarter" idx="17" hasCustomPrompt="1"/>
          </p:nvPr>
        </p:nvSpPr>
        <p:spPr>
          <a:xfrm>
            <a:off x="6117495"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1" name="Text Placeholder 17"/>
          <p:cNvSpPr>
            <a:spLocks noGrp="1"/>
          </p:cNvSpPr>
          <p:nvPr>
            <p:ph type="body" sz="quarter" idx="18"/>
          </p:nvPr>
        </p:nvSpPr>
        <p:spPr>
          <a:xfrm>
            <a:off x="6117133"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5"/>
          <p:cNvSpPr>
            <a:spLocks noGrp="1"/>
          </p:cNvSpPr>
          <p:nvPr>
            <p:ph type="body" sz="quarter" idx="19" hasCustomPrompt="1"/>
          </p:nvPr>
        </p:nvSpPr>
        <p:spPr>
          <a:xfrm>
            <a:off x="9157683" y="2184822"/>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Header</a:t>
            </a:r>
          </a:p>
        </p:txBody>
      </p:sp>
      <p:sp>
        <p:nvSpPr>
          <p:cNvPr id="23" name="Text Placeholder 17"/>
          <p:cNvSpPr>
            <a:spLocks noGrp="1"/>
          </p:cNvSpPr>
          <p:nvPr>
            <p:ph type="body" sz="quarter" idx="20"/>
          </p:nvPr>
        </p:nvSpPr>
        <p:spPr>
          <a:xfrm>
            <a:off x="9157320" y="2659616"/>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0692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7"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11" name="Text Placeholder 15"/>
          <p:cNvSpPr>
            <a:spLocks noGrp="1"/>
          </p:cNvSpPr>
          <p:nvPr>
            <p:ph type="body" sz="quarter" idx="13" hasCustomPrompt="1"/>
          </p:nvPr>
        </p:nvSpPr>
        <p:spPr>
          <a:xfrm>
            <a:off x="794434"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2" name="Text Placeholder 17"/>
          <p:cNvSpPr>
            <a:spLocks noGrp="1"/>
          </p:cNvSpPr>
          <p:nvPr>
            <p:ph type="body" sz="quarter" idx="14" hasCustomPrompt="1"/>
          </p:nvPr>
        </p:nvSpPr>
        <p:spPr>
          <a:xfrm>
            <a:off x="794435"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
        <p:nvSpPr>
          <p:cNvPr id="9" name="Oval 8"/>
          <p:cNvSpPr/>
          <p:nvPr userDrawn="1"/>
        </p:nvSpPr>
        <p:spPr>
          <a:xfrm>
            <a:off x="5939575"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15" name="Text Placeholder 15"/>
          <p:cNvSpPr>
            <a:spLocks noGrp="1"/>
          </p:cNvSpPr>
          <p:nvPr>
            <p:ph type="body" sz="quarter" idx="17" hasCustomPrompt="1"/>
          </p:nvPr>
        </p:nvSpPr>
        <p:spPr>
          <a:xfrm>
            <a:off x="5496213"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6" name="Text Placeholder 17"/>
          <p:cNvSpPr>
            <a:spLocks noGrp="1"/>
          </p:cNvSpPr>
          <p:nvPr>
            <p:ph type="body" sz="quarter" idx="18" hasCustomPrompt="1"/>
          </p:nvPr>
        </p:nvSpPr>
        <p:spPr>
          <a:xfrm>
            <a:off x="5496213"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
        <p:nvSpPr>
          <p:cNvPr id="10" name="Oval 9"/>
          <p:cNvSpPr/>
          <p:nvPr userDrawn="1"/>
        </p:nvSpPr>
        <p:spPr>
          <a:xfrm>
            <a:off x="10641354"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13" name="Text Placeholder 15"/>
          <p:cNvSpPr>
            <a:spLocks noGrp="1"/>
          </p:cNvSpPr>
          <p:nvPr>
            <p:ph type="body" sz="quarter" idx="15" hasCustomPrompt="1"/>
          </p:nvPr>
        </p:nvSpPr>
        <p:spPr>
          <a:xfrm>
            <a:off x="10197991"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Tree>
    <p:extLst>
      <p:ext uri="{BB962C8B-B14F-4D97-AF65-F5344CB8AC3E}">
        <p14:creationId xmlns:p14="http://schemas.microsoft.com/office/powerpoint/2010/main" val="566243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7"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11" name="Text Placeholder 15"/>
          <p:cNvSpPr>
            <a:spLocks noGrp="1"/>
          </p:cNvSpPr>
          <p:nvPr>
            <p:ph type="body" sz="quarter" idx="13" hasCustomPrompt="1"/>
          </p:nvPr>
        </p:nvSpPr>
        <p:spPr>
          <a:xfrm>
            <a:off x="794434"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2" name="Text Placeholder 17"/>
          <p:cNvSpPr>
            <a:spLocks noGrp="1"/>
          </p:cNvSpPr>
          <p:nvPr>
            <p:ph type="body" sz="quarter" idx="14" hasCustomPrompt="1"/>
          </p:nvPr>
        </p:nvSpPr>
        <p:spPr>
          <a:xfrm>
            <a:off x="794435"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Gill Sans"/>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
        <p:nvSpPr>
          <p:cNvPr id="9" name="Oval 8"/>
          <p:cNvSpPr/>
          <p:nvPr userDrawn="1"/>
        </p:nvSpPr>
        <p:spPr>
          <a:xfrm>
            <a:off x="5939575"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15" name="Text Placeholder 15"/>
          <p:cNvSpPr>
            <a:spLocks noGrp="1"/>
          </p:cNvSpPr>
          <p:nvPr>
            <p:ph type="body" sz="quarter" idx="17" hasCustomPrompt="1"/>
          </p:nvPr>
        </p:nvSpPr>
        <p:spPr>
          <a:xfrm>
            <a:off x="5496213"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6" name="Text Placeholder 17"/>
          <p:cNvSpPr>
            <a:spLocks noGrp="1"/>
          </p:cNvSpPr>
          <p:nvPr>
            <p:ph type="body" sz="quarter" idx="18" hasCustomPrompt="1"/>
          </p:nvPr>
        </p:nvSpPr>
        <p:spPr>
          <a:xfrm>
            <a:off x="5496213"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
        <p:nvSpPr>
          <p:cNvPr id="10" name="Oval 9"/>
          <p:cNvSpPr/>
          <p:nvPr userDrawn="1"/>
        </p:nvSpPr>
        <p:spPr>
          <a:xfrm>
            <a:off x="10641354"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13" name="Text Placeholder 15"/>
          <p:cNvSpPr>
            <a:spLocks noGrp="1"/>
          </p:cNvSpPr>
          <p:nvPr>
            <p:ph type="body" sz="quarter" idx="15" hasCustomPrompt="1"/>
          </p:nvPr>
        </p:nvSpPr>
        <p:spPr>
          <a:xfrm>
            <a:off x="10197991"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Tree>
    <p:extLst>
      <p:ext uri="{BB962C8B-B14F-4D97-AF65-F5344CB8AC3E}">
        <p14:creationId xmlns:p14="http://schemas.microsoft.com/office/powerpoint/2010/main" val="11169059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7"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11" name="Text Placeholder 15"/>
          <p:cNvSpPr>
            <a:spLocks noGrp="1"/>
          </p:cNvSpPr>
          <p:nvPr>
            <p:ph type="body" sz="quarter" idx="13" hasCustomPrompt="1"/>
          </p:nvPr>
        </p:nvSpPr>
        <p:spPr>
          <a:xfrm>
            <a:off x="794434"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2" name="Text Placeholder 17"/>
          <p:cNvSpPr>
            <a:spLocks noGrp="1"/>
          </p:cNvSpPr>
          <p:nvPr>
            <p:ph type="body" sz="quarter" idx="14" hasCustomPrompt="1"/>
          </p:nvPr>
        </p:nvSpPr>
        <p:spPr>
          <a:xfrm>
            <a:off x="794435"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
        <p:nvSpPr>
          <p:cNvPr id="9" name="Oval 8"/>
          <p:cNvSpPr/>
          <p:nvPr userDrawn="1"/>
        </p:nvSpPr>
        <p:spPr>
          <a:xfrm>
            <a:off x="4089510"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
        <p:nvSpPr>
          <p:cNvPr id="17" name="Oval 16"/>
          <p:cNvSpPr/>
          <p:nvPr userDrawn="1"/>
        </p:nvSpPr>
        <p:spPr>
          <a:xfrm>
            <a:off x="7789641" y="3271801"/>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13" name="Text Placeholder 15"/>
          <p:cNvSpPr>
            <a:spLocks noGrp="1"/>
          </p:cNvSpPr>
          <p:nvPr>
            <p:ph type="body" sz="quarter" idx="15" hasCustomPrompt="1"/>
          </p:nvPr>
        </p:nvSpPr>
        <p:spPr>
          <a:xfrm>
            <a:off x="7346279"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
        <p:nvSpPr>
          <p:cNvPr id="10" name="Oval 9"/>
          <p:cNvSpPr/>
          <p:nvPr userDrawn="1"/>
        </p:nvSpPr>
        <p:spPr>
          <a:xfrm>
            <a:off x="10641354"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Tree>
    <p:extLst>
      <p:ext uri="{BB962C8B-B14F-4D97-AF65-F5344CB8AC3E}">
        <p14:creationId xmlns:p14="http://schemas.microsoft.com/office/powerpoint/2010/main" val="2878739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7"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11" name="Text Placeholder 15"/>
          <p:cNvSpPr>
            <a:spLocks noGrp="1"/>
          </p:cNvSpPr>
          <p:nvPr>
            <p:ph type="body" sz="quarter" idx="13" hasCustomPrompt="1"/>
          </p:nvPr>
        </p:nvSpPr>
        <p:spPr>
          <a:xfrm>
            <a:off x="794434"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2" name="Text Placeholder 17"/>
          <p:cNvSpPr>
            <a:spLocks noGrp="1"/>
          </p:cNvSpPr>
          <p:nvPr>
            <p:ph type="body" sz="quarter" idx="14" hasCustomPrompt="1"/>
          </p:nvPr>
        </p:nvSpPr>
        <p:spPr>
          <a:xfrm>
            <a:off x="794435"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
        <p:nvSpPr>
          <p:cNvPr id="9" name="Oval 8"/>
          <p:cNvSpPr/>
          <p:nvPr userDrawn="1"/>
        </p:nvSpPr>
        <p:spPr>
          <a:xfrm>
            <a:off x="4089510"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
        <p:nvSpPr>
          <p:cNvPr id="17" name="Oval 16"/>
          <p:cNvSpPr/>
          <p:nvPr userDrawn="1"/>
        </p:nvSpPr>
        <p:spPr>
          <a:xfrm>
            <a:off x="7789641" y="3271801"/>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13" name="Text Placeholder 15"/>
          <p:cNvSpPr>
            <a:spLocks noGrp="1"/>
          </p:cNvSpPr>
          <p:nvPr>
            <p:ph type="body" sz="quarter" idx="15" hasCustomPrompt="1"/>
          </p:nvPr>
        </p:nvSpPr>
        <p:spPr>
          <a:xfrm>
            <a:off x="7346279"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
        <p:nvSpPr>
          <p:cNvPr id="10" name="Oval 9"/>
          <p:cNvSpPr/>
          <p:nvPr userDrawn="1"/>
        </p:nvSpPr>
        <p:spPr>
          <a:xfrm>
            <a:off x="10641354"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189"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377"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566"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text</a:t>
            </a:r>
          </a:p>
        </p:txBody>
      </p:sp>
    </p:spTree>
    <p:extLst>
      <p:ext uri="{BB962C8B-B14F-4D97-AF65-F5344CB8AC3E}">
        <p14:creationId xmlns:p14="http://schemas.microsoft.com/office/powerpoint/2010/main" val="702655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r="92081"/>
          <a:stretch>
            <a:fillRect/>
          </a:stretch>
        </p:blipFill>
        <p:spPr>
          <a:xfrm>
            <a:off x="2"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3"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2" name="Title 1"/>
          <p:cNvSpPr>
            <a:spLocks noGrp="1"/>
          </p:cNvSpPr>
          <p:nvPr>
            <p:ph type="title"/>
          </p:nvPr>
        </p:nvSpPr>
        <p:spPr>
          <a:xfrm>
            <a:off x="1474237" y="658628"/>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Picture Placeholder 2"/>
          <p:cNvSpPr>
            <a:spLocks noGrp="1"/>
          </p:cNvSpPr>
          <p:nvPr>
            <p:ph type="pic" sz="quarter" idx="10" hasCustomPrompt="1"/>
          </p:nvPr>
        </p:nvSpPr>
        <p:spPr>
          <a:xfrm>
            <a:off x="616689" y="658626"/>
            <a:ext cx="504121" cy="504122"/>
          </a:xfrm>
        </p:spPr>
        <p:txBody>
          <a:bodyPr anchor="ctr" anchorCtr="0">
            <a:noAutofit/>
          </a:bodyPr>
          <a:lstStyle>
            <a:lvl1pPr marL="0" indent="0" algn="ctr">
              <a:buNone/>
              <a:defRPr sz="800"/>
            </a:lvl1pPr>
          </a:lstStyle>
          <a:p>
            <a:r>
              <a:rPr lang="en-US"/>
              <a:t>Icon image</a:t>
            </a:r>
          </a:p>
        </p:txBody>
      </p:sp>
      <p:sp>
        <p:nvSpPr>
          <p:cNvPr id="3" name="Content Placeholder 2"/>
          <p:cNvSpPr>
            <a:spLocks noGrp="1"/>
          </p:cNvSpPr>
          <p:nvPr>
            <p:ph idx="1" hasCustomPrompt="1"/>
          </p:nvPr>
        </p:nvSpPr>
        <p:spPr>
          <a:xfrm>
            <a:off x="1474237" y="1380931"/>
            <a:ext cx="9879564" cy="5187820"/>
          </a:xfrm>
        </p:spPr>
        <p:txBody>
          <a:bodyPr>
            <a:normAutofit/>
          </a:bodyPr>
          <a:lstStyle>
            <a:lvl1pPr marL="228594" indent="-228594">
              <a:buClr>
                <a:srgbClr val="DC4405"/>
              </a:buClr>
              <a:buFont typeface="Courier New" panose="02070309020205020404" pitchFamily="49" charset="0"/>
              <a:buChar char="o"/>
              <a:defRPr sz="2000" baseline="0">
                <a:solidFill>
                  <a:schemeClr val="bg1"/>
                </a:solidFill>
                <a:latin typeface="+mn-lt"/>
                <a:ea typeface="Verdana" panose="020B0604030504040204" pitchFamily="34" charset="0"/>
                <a:cs typeface="Verdana" panose="020B0604030504040204" pitchFamily="34" charset="0"/>
              </a:defRPr>
            </a:lvl1pPr>
            <a:lvl2pPr marL="685783" indent="-228594">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2pPr>
            <a:lvl3pPr marL="1142971" indent="-228594">
              <a:buClr>
                <a:srgbClr val="DC4405"/>
              </a:buClr>
              <a:buFont typeface="Courier New" panose="02070309020205020404" pitchFamily="49" charset="0"/>
              <a:buChar char="o"/>
              <a:defRPr sz="1600" baseline="0">
                <a:solidFill>
                  <a:schemeClr val="bg1"/>
                </a:solidFill>
                <a:latin typeface="+mn-lt"/>
                <a:ea typeface="Verdana" panose="020B0604030504040204" pitchFamily="34" charset="0"/>
                <a:cs typeface="Verdana" panose="020B0604030504040204" pitchFamily="34" charset="0"/>
              </a:defRPr>
            </a:lvl3pPr>
            <a:lvl4pPr marL="1600160" indent="-228594">
              <a:buClr>
                <a:srgbClr val="DC4405"/>
              </a:buClr>
              <a:buFont typeface="Courier New" panose="02070309020205020404" pitchFamily="49" charset="0"/>
              <a:buChar char="o"/>
              <a:defRPr sz="1400" baseline="0">
                <a:solidFill>
                  <a:schemeClr val="bg1"/>
                </a:solidFill>
                <a:latin typeface="+mn-lt"/>
                <a:ea typeface="Verdana" panose="020B0604030504040204" pitchFamily="34" charset="0"/>
                <a:cs typeface="Verdana" panose="020B0604030504040204" pitchFamily="34" charset="0"/>
              </a:defRPr>
            </a:lvl4pPr>
            <a:lvl5pPr marL="2057349" indent="-228594">
              <a:buClr>
                <a:srgbClr val="DC4405"/>
              </a:buClr>
              <a:buFont typeface="Courier New" panose="02070309020205020404" pitchFamily="49" charset="0"/>
              <a:buChar char="o"/>
              <a:defRPr sz="11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223976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_Custom Layout">
    <p:bg>
      <p:bgPr>
        <a:solidFill>
          <a:srgbClr val="DC440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7" name="Text Placeholder 6"/>
          <p:cNvSpPr>
            <a:spLocks noGrp="1"/>
          </p:cNvSpPr>
          <p:nvPr>
            <p:ph type="body" sz="quarter" idx="10" hasCustomPrompt="1"/>
          </p:nvPr>
        </p:nvSpPr>
        <p:spPr>
          <a:xfrm>
            <a:off x="882651" y="1914526"/>
            <a:ext cx="10452100" cy="4549775"/>
          </a:xfrm>
        </p:spPr>
        <p:txBody>
          <a:bodyPr>
            <a:normAutofit/>
          </a:bodyPr>
          <a:lstStyle>
            <a:lvl1pPr marL="514338" indent="-514338">
              <a:buFont typeface="+mj-lt"/>
              <a:buAutoNum type="arabicPeriod"/>
              <a:defRPr sz="2000" baseline="0">
                <a:solidFill>
                  <a:schemeClr val="bg1"/>
                </a:solidFill>
              </a:defRPr>
            </a:lvl1pPr>
            <a:lvl2pPr marL="914377" indent="-457189">
              <a:buFont typeface="+mj-lt"/>
              <a:buAutoNum type="arabicPeriod"/>
              <a:defRPr sz="1800" baseline="0">
                <a:solidFill>
                  <a:schemeClr val="bg1"/>
                </a:solidFill>
                <a:latin typeface="+mn-lt"/>
              </a:defRPr>
            </a:lvl2pPr>
            <a:lvl3pPr marL="1371566" indent="-457189">
              <a:buFont typeface="+mj-lt"/>
              <a:buAutoNum type="arabicPeriod"/>
              <a:defRPr sz="1600" baseline="0">
                <a:solidFill>
                  <a:schemeClr val="bg1"/>
                </a:solidFill>
              </a:defRPr>
            </a:lvl3pPr>
            <a:lvl4pPr marL="1714457" indent="-342891">
              <a:buFont typeface="+mj-lt"/>
              <a:buAutoNum type="arabicPeriod"/>
              <a:defRPr sz="1400" baseline="0">
                <a:solidFill>
                  <a:schemeClr val="bg1"/>
                </a:solidFill>
              </a:defRPr>
            </a:lvl4pPr>
            <a:lvl5pPr marL="2171646" indent="-342891">
              <a:buFont typeface="+mj-lt"/>
              <a:buAutoNum type="arabicPeriod"/>
              <a:defRPr sz="11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15639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4237" y="658628"/>
            <a:ext cx="9879563" cy="49492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Oval 5"/>
          <p:cNvSpPr/>
          <p:nvPr userDrawn="1"/>
        </p:nvSpPr>
        <p:spPr>
          <a:xfrm>
            <a:off x="6973849" y="2195519"/>
            <a:ext cx="3318691"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9" name="Oval 8"/>
          <p:cNvSpPr/>
          <p:nvPr userDrawn="1"/>
        </p:nvSpPr>
        <p:spPr>
          <a:xfrm>
            <a:off x="1574169" y="2195519"/>
            <a:ext cx="3318691"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0" name="Oval 9"/>
          <p:cNvSpPr/>
          <p:nvPr userDrawn="1"/>
        </p:nvSpPr>
        <p:spPr>
          <a:xfrm>
            <a:off x="4274009" y="2195519"/>
            <a:ext cx="3318691"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1" name="Text Placeholder 4"/>
          <p:cNvSpPr>
            <a:spLocks noGrp="1"/>
          </p:cNvSpPr>
          <p:nvPr>
            <p:ph type="body" sz="quarter" idx="11"/>
          </p:nvPr>
        </p:nvSpPr>
        <p:spPr>
          <a:xfrm>
            <a:off x="4274009" y="2216577"/>
            <a:ext cx="3318691" cy="3318690"/>
          </a:xfrm>
        </p:spPr>
        <p:txBody>
          <a:bodyPr anchor="ctr">
            <a:normAutofit/>
          </a:bodyPr>
          <a:lstStyle>
            <a:lvl1pPr marL="0" indent="0" algn="ctr">
              <a:buNone/>
              <a:defRPr sz="2000" baseline="0"/>
            </a:lvl1pPr>
            <a:lvl2pPr marL="457189" indent="0">
              <a:buNone/>
              <a:defRPr/>
            </a:lvl2pPr>
            <a:lvl3pPr marL="914377" indent="0">
              <a:buNone/>
              <a:defRPr/>
            </a:lvl3pPr>
            <a:lvl4pPr marL="1371566" indent="0">
              <a:buNone/>
              <a:defRPr/>
            </a:lvl4pPr>
            <a:lvl5pPr marL="1828754" indent="0">
              <a:buNone/>
              <a:defRPr/>
            </a:lvl5pPr>
          </a:lstStyle>
          <a:p>
            <a:pPr lvl="0"/>
            <a:r>
              <a:rPr lang="en-US"/>
              <a:t>Edit Master text styles</a:t>
            </a:r>
          </a:p>
        </p:txBody>
      </p:sp>
      <p:sp>
        <p:nvSpPr>
          <p:cNvPr id="5" name="Text Placeholder 4"/>
          <p:cNvSpPr>
            <a:spLocks noGrp="1"/>
          </p:cNvSpPr>
          <p:nvPr>
            <p:ph type="body" sz="quarter" idx="10"/>
          </p:nvPr>
        </p:nvSpPr>
        <p:spPr>
          <a:xfrm>
            <a:off x="1574169" y="2222100"/>
            <a:ext cx="3318691" cy="3318690"/>
          </a:xfrm>
        </p:spPr>
        <p:txBody>
          <a:bodyPr anchor="ctr">
            <a:normAutofit/>
          </a:bodyPr>
          <a:lstStyle>
            <a:lvl1pPr marL="0" indent="0" algn="ctr">
              <a:buNone/>
              <a:defRPr sz="2000" baseline="0"/>
            </a:lvl1pPr>
            <a:lvl2pPr marL="457189" indent="0">
              <a:buNone/>
              <a:defRPr/>
            </a:lvl2pPr>
            <a:lvl3pPr marL="914377" indent="0">
              <a:buNone/>
              <a:defRPr/>
            </a:lvl3pPr>
            <a:lvl4pPr marL="1371566" indent="0">
              <a:buNone/>
              <a:defRPr/>
            </a:lvl4pPr>
            <a:lvl5pPr marL="1828754" indent="0">
              <a:buNone/>
              <a:defRPr/>
            </a:lvl5pPr>
          </a:lstStyle>
          <a:p>
            <a:pPr lvl="0"/>
            <a:r>
              <a:rPr lang="en-US"/>
              <a:t>Edit Master text styles</a:t>
            </a:r>
          </a:p>
        </p:txBody>
      </p:sp>
      <p:sp>
        <p:nvSpPr>
          <p:cNvPr id="12" name="Text Placeholder 4"/>
          <p:cNvSpPr>
            <a:spLocks noGrp="1"/>
          </p:cNvSpPr>
          <p:nvPr>
            <p:ph type="body" sz="quarter" idx="12"/>
          </p:nvPr>
        </p:nvSpPr>
        <p:spPr>
          <a:xfrm>
            <a:off x="6973849" y="2216681"/>
            <a:ext cx="3318691" cy="3318690"/>
          </a:xfrm>
        </p:spPr>
        <p:txBody>
          <a:bodyPr anchor="ctr">
            <a:normAutofit/>
          </a:bodyPr>
          <a:lstStyle>
            <a:lvl1pPr marL="0" indent="0" algn="ctr">
              <a:buNone/>
              <a:defRPr sz="2000" baseline="0"/>
            </a:lvl1pPr>
            <a:lvl2pPr marL="457189" indent="0">
              <a:buNone/>
              <a:defRPr/>
            </a:lvl2pPr>
            <a:lvl3pPr marL="914377" indent="0">
              <a:buNone/>
              <a:defRPr/>
            </a:lvl3pPr>
            <a:lvl4pPr marL="1371566" indent="0">
              <a:buNone/>
              <a:defRPr/>
            </a:lvl4pPr>
            <a:lvl5pPr marL="1828754" indent="0">
              <a:buNone/>
              <a:defRPr/>
            </a:lvl5pPr>
          </a:lstStyle>
          <a:p>
            <a:pPr lvl="0"/>
            <a:r>
              <a:rPr lang="en-US"/>
              <a:t>Edit Master text styles</a:t>
            </a:r>
          </a:p>
        </p:txBody>
      </p:sp>
    </p:spTree>
    <p:extLst>
      <p:ext uri="{BB962C8B-B14F-4D97-AF65-F5344CB8AC3E}">
        <p14:creationId xmlns:p14="http://schemas.microsoft.com/office/powerpoint/2010/main" val="4231916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4237" y="658628"/>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Oval 5"/>
          <p:cNvSpPr/>
          <p:nvPr userDrawn="1"/>
        </p:nvSpPr>
        <p:spPr>
          <a:xfrm>
            <a:off x="6973849" y="2195519"/>
            <a:ext cx="3318691"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9" name="Oval 8"/>
          <p:cNvSpPr/>
          <p:nvPr userDrawn="1"/>
        </p:nvSpPr>
        <p:spPr>
          <a:xfrm>
            <a:off x="1574169" y="2195519"/>
            <a:ext cx="3318691"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0" name="Oval 9"/>
          <p:cNvSpPr/>
          <p:nvPr userDrawn="1"/>
        </p:nvSpPr>
        <p:spPr>
          <a:xfrm>
            <a:off x="4274009" y="2195519"/>
            <a:ext cx="3318691"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1" name="Text Placeholder 4"/>
          <p:cNvSpPr>
            <a:spLocks noGrp="1"/>
          </p:cNvSpPr>
          <p:nvPr>
            <p:ph type="body" sz="quarter" idx="11"/>
          </p:nvPr>
        </p:nvSpPr>
        <p:spPr>
          <a:xfrm>
            <a:off x="4274009" y="2216577"/>
            <a:ext cx="3318691" cy="3318690"/>
          </a:xfrm>
        </p:spPr>
        <p:txBody>
          <a:bodyPr anchor="ctr">
            <a:normAutofit/>
          </a:bodyPr>
          <a:lstStyle>
            <a:lvl1pPr marL="0" indent="0" algn="ctr">
              <a:buNone/>
              <a:defRPr sz="2000" baseline="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Edit Master text styles</a:t>
            </a:r>
          </a:p>
        </p:txBody>
      </p:sp>
      <p:sp>
        <p:nvSpPr>
          <p:cNvPr id="5" name="Text Placeholder 4"/>
          <p:cNvSpPr>
            <a:spLocks noGrp="1"/>
          </p:cNvSpPr>
          <p:nvPr>
            <p:ph type="body" sz="quarter" idx="10"/>
          </p:nvPr>
        </p:nvSpPr>
        <p:spPr>
          <a:xfrm>
            <a:off x="1574169" y="2222100"/>
            <a:ext cx="3318691" cy="3318690"/>
          </a:xfrm>
        </p:spPr>
        <p:txBody>
          <a:bodyPr anchor="ctr">
            <a:normAutofit/>
          </a:bodyPr>
          <a:lstStyle>
            <a:lvl1pPr marL="0" indent="0" algn="ctr">
              <a:buNone/>
              <a:defRPr sz="2000" baseline="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Edit Master text styles</a:t>
            </a:r>
          </a:p>
        </p:txBody>
      </p:sp>
      <p:sp>
        <p:nvSpPr>
          <p:cNvPr id="12" name="Text Placeholder 4"/>
          <p:cNvSpPr>
            <a:spLocks noGrp="1"/>
          </p:cNvSpPr>
          <p:nvPr>
            <p:ph type="body" sz="quarter" idx="12"/>
          </p:nvPr>
        </p:nvSpPr>
        <p:spPr>
          <a:xfrm>
            <a:off x="6973849" y="2216681"/>
            <a:ext cx="3318691" cy="3318690"/>
          </a:xfrm>
        </p:spPr>
        <p:txBody>
          <a:bodyPr anchor="ctr">
            <a:normAutofit/>
          </a:bodyPr>
          <a:lstStyle>
            <a:lvl1pPr marL="0" indent="0" algn="ctr">
              <a:buNone/>
              <a:defRPr sz="2000" baseline="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Edit Master text styles</a:t>
            </a:r>
          </a:p>
        </p:txBody>
      </p:sp>
    </p:spTree>
    <p:extLst>
      <p:ext uri="{BB962C8B-B14F-4D97-AF65-F5344CB8AC3E}">
        <p14:creationId xmlns:p14="http://schemas.microsoft.com/office/powerpoint/2010/main" val="418513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DC4405"/>
        </a:solidFill>
        <a:effectLst/>
      </p:bgPr>
    </p:bg>
    <p:spTree>
      <p:nvGrpSpPr>
        <p:cNvPr id="1" name=""/>
        <p:cNvGrpSpPr/>
        <p:nvPr/>
      </p:nvGrpSpPr>
      <p:grpSpPr>
        <a:xfrm>
          <a:off x="0" y="0"/>
          <a:ext cx="0" cy="0"/>
          <a:chOff x="0" y="0"/>
          <a:chExt cx="0" cy="0"/>
        </a:xfrm>
      </p:grpSpPr>
      <p:sp>
        <p:nvSpPr>
          <p:cNvPr id="6" name="Oval 5"/>
          <p:cNvSpPr/>
          <p:nvPr userDrawn="1"/>
        </p:nvSpPr>
        <p:spPr>
          <a:xfrm>
            <a:off x="4018146" y="1386020"/>
            <a:ext cx="4112167" cy="4112166"/>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p:cNvSpPr>
            <a:spLocks noGrp="1"/>
          </p:cNvSpPr>
          <p:nvPr>
            <p:ph type="title"/>
          </p:nvPr>
        </p:nvSpPr>
        <p:spPr>
          <a:xfrm>
            <a:off x="4273421" y="3859027"/>
            <a:ext cx="3638939" cy="494927"/>
          </a:xfrm>
        </p:spPr>
        <p:txBody>
          <a:bodyPr>
            <a:normAutofit/>
          </a:bodyPr>
          <a:lstStyle>
            <a:lvl1pPr algn="ct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Picture Placeholder 2"/>
          <p:cNvSpPr>
            <a:spLocks noGrp="1"/>
          </p:cNvSpPr>
          <p:nvPr>
            <p:ph type="pic" sz="quarter" idx="10" hasCustomPrompt="1"/>
          </p:nvPr>
        </p:nvSpPr>
        <p:spPr>
          <a:xfrm>
            <a:off x="5617028" y="2165323"/>
            <a:ext cx="914400" cy="914400"/>
          </a:xfrm>
        </p:spPr>
        <p:txBody>
          <a:bodyPr>
            <a:noAutofit/>
          </a:bodyPr>
          <a:lstStyle>
            <a:lvl1pPr marL="0" indent="0">
              <a:buNone/>
              <a:defRPr sz="2000"/>
            </a:lvl1pPr>
          </a:lstStyle>
          <a:p>
            <a:r>
              <a:rPr lang="en-US"/>
              <a:t>Icon image</a:t>
            </a:r>
          </a:p>
        </p:txBody>
      </p:sp>
    </p:spTree>
    <p:extLst>
      <p:ext uri="{BB962C8B-B14F-4D97-AF65-F5344CB8AC3E}">
        <p14:creationId xmlns:p14="http://schemas.microsoft.com/office/powerpoint/2010/main" val="1429326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rotWithShape="1">
          <a:blip r:embed="rId2">
            <a:extLst>
              <a:ext uri="{28A0092B-C50C-407E-A947-70E740481C1C}">
                <a14:useLocalDpi xmlns:a14="http://schemas.microsoft.com/office/drawing/2010/main" val="0"/>
              </a:ext>
            </a:extLst>
          </a:blip>
          <a:srcRect t="1205" b="1656"/>
          <a:stretch/>
        </p:blipFill>
        <p:spPr>
          <a:xfrm>
            <a:off x="3767548" y="0"/>
            <a:ext cx="8442371" cy="6858000"/>
          </a:xfrm>
          <a:prstGeom prst="rect">
            <a:avLst/>
          </a:prstGeom>
        </p:spPr>
      </p:pic>
      <p:sp>
        <p:nvSpPr>
          <p:cNvPr id="39" name="Picture Placeholder 9">
            <a:extLst>
              <a:ext uri="{C183D7F6-B498-43B3-948B-1728B52AA6E4}">
                <adec:decorative xmlns:adec="http://schemas.microsoft.com/office/drawing/2017/decorative" val="1"/>
              </a:ext>
            </a:extLst>
          </p:cNvPr>
          <p:cNvSpPr>
            <a:spLocks noGrp="1"/>
          </p:cNvSpPr>
          <p:nvPr>
            <p:ph type="pic" sz="quarter" idx="10"/>
          </p:nvPr>
        </p:nvSpPr>
        <p:spPr>
          <a:xfrm>
            <a:off x="6057957" y="-10632"/>
            <a:ext cx="6141447" cy="6876034"/>
          </a:xfrm>
          <a:custGeom>
            <a:avLst/>
            <a:gdLst>
              <a:gd name="connsiteX0" fmla="*/ 0 w 6137275"/>
              <a:gd name="connsiteY0" fmla="*/ 1534319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0 w 6137275"/>
              <a:gd name="connsiteY12" fmla="*/ 1534319 h 6858000"/>
              <a:gd name="connsiteX0" fmla="*/ 489098 w 6137275"/>
              <a:gd name="connsiteY0" fmla="*/ 715612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489098 w 6137275"/>
              <a:gd name="connsiteY12" fmla="*/ 715612 h 6858000"/>
              <a:gd name="connsiteX0" fmla="*/ 0 w 5648177"/>
              <a:gd name="connsiteY0" fmla="*/ 715612 h 6858000"/>
              <a:gd name="connsiteX1" fmla="*/ 1045221 w 5648177"/>
              <a:gd name="connsiteY1" fmla="*/ 1534319 h 6858000"/>
              <a:gd name="connsiteX2" fmla="*/ 1045221 w 5648177"/>
              <a:gd name="connsiteY2" fmla="*/ 0 h 6858000"/>
              <a:gd name="connsiteX3" fmla="*/ 4113858 w 5648177"/>
              <a:gd name="connsiteY3" fmla="*/ 0 h 6858000"/>
              <a:gd name="connsiteX4" fmla="*/ 4113858 w 5648177"/>
              <a:gd name="connsiteY4" fmla="*/ 1534319 h 6858000"/>
              <a:gd name="connsiteX5" fmla="*/ 5648177 w 5648177"/>
              <a:gd name="connsiteY5" fmla="*/ 1534319 h 6858000"/>
              <a:gd name="connsiteX6" fmla="*/ 5648177 w 5648177"/>
              <a:gd name="connsiteY6" fmla="*/ 5323681 h 6858000"/>
              <a:gd name="connsiteX7" fmla="*/ 4113858 w 5648177"/>
              <a:gd name="connsiteY7" fmla="*/ 5323681 h 6858000"/>
              <a:gd name="connsiteX8" fmla="*/ 4113858 w 5648177"/>
              <a:gd name="connsiteY8" fmla="*/ 6858000 h 6858000"/>
              <a:gd name="connsiteX9" fmla="*/ 1045221 w 5648177"/>
              <a:gd name="connsiteY9" fmla="*/ 6858000 h 6858000"/>
              <a:gd name="connsiteX10" fmla="*/ 1045221 w 5648177"/>
              <a:gd name="connsiteY10" fmla="*/ 5323681 h 6858000"/>
              <a:gd name="connsiteX11" fmla="*/ 10632 w 5648177"/>
              <a:gd name="connsiteY11" fmla="*/ 6131755 h 6858000"/>
              <a:gd name="connsiteX12" fmla="*/ 0 w 5648177"/>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531089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96500 w 6144677"/>
              <a:gd name="connsiteY0" fmla="*/ 715612 h 6858000"/>
              <a:gd name="connsiteX1" fmla="*/ 0 w 6144677"/>
              <a:gd name="connsiteY1" fmla="*/ 715612 h 6858000"/>
              <a:gd name="connsiteX2" fmla="*/ 1541721 w 6144677"/>
              <a:gd name="connsiteY2" fmla="*/ 0 h 6858000"/>
              <a:gd name="connsiteX3" fmla="*/ 4610358 w 6144677"/>
              <a:gd name="connsiteY3" fmla="*/ 0 h 6858000"/>
              <a:gd name="connsiteX4" fmla="*/ 4610358 w 6144677"/>
              <a:gd name="connsiteY4" fmla="*/ 1534319 h 6858000"/>
              <a:gd name="connsiteX5" fmla="*/ 6144677 w 6144677"/>
              <a:gd name="connsiteY5" fmla="*/ 1534319 h 6858000"/>
              <a:gd name="connsiteX6" fmla="*/ 6144677 w 6144677"/>
              <a:gd name="connsiteY6" fmla="*/ 5323681 h 6858000"/>
              <a:gd name="connsiteX7" fmla="*/ 4610358 w 6144677"/>
              <a:gd name="connsiteY7" fmla="*/ 5323681 h 6858000"/>
              <a:gd name="connsiteX8" fmla="*/ 4610358 w 6144677"/>
              <a:gd name="connsiteY8" fmla="*/ 6858000 h 6858000"/>
              <a:gd name="connsiteX9" fmla="*/ 10633 w 6144677"/>
              <a:gd name="connsiteY9" fmla="*/ 6858000 h 6858000"/>
              <a:gd name="connsiteX10" fmla="*/ 10632 w 6144677"/>
              <a:gd name="connsiteY10" fmla="*/ 6131755 h 6858000"/>
              <a:gd name="connsiteX11" fmla="*/ 507132 w 6144677"/>
              <a:gd name="connsiteY11" fmla="*/ 6131755 h 6858000"/>
              <a:gd name="connsiteX12" fmla="*/ 496500 w 6144677"/>
              <a:gd name="connsiteY12" fmla="*/ 715612 h 6858000"/>
              <a:gd name="connsiteX0" fmla="*/ 496500 w 6144677"/>
              <a:gd name="connsiteY0" fmla="*/ 736877 h 6879265"/>
              <a:gd name="connsiteX1" fmla="*/ 0 w 6144677"/>
              <a:gd name="connsiteY1" fmla="*/ 736877 h 6879265"/>
              <a:gd name="connsiteX2" fmla="*/ 10633 w 6144677"/>
              <a:gd name="connsiteY2" fmla="*/ 0 h 6879265"/>
              <a:gd name="connsiteX3" fmla="*/ 4610358 w 6144677"/>
              <a:gd name="connsiteY3" fmla="*/ 21265 h 6879265"/>
              <a:gd name="connsiteX4" fmla="*/ 4610358 w 6144677"/>
              <a:gd name="connsiteY4" fmla="*/ 1555584 h 6879265"/>
              <a:gd name="connsiteX5" fmla="*/ 6144677 w 6144677"/>
              <a:gd name="connsiteY5" fmla="*/ 1555584 h 6879265"/>
              <a:gd name="connsiteX6" fmla="*/ 6144677 w 6144677"/>
              <a:gd name="connsiteY6" fmla="*/ 5344946 h 6879265"/>
              <a:gd name="connsiteX7" fmla="*/ 4610358 w 6144677"/>
              <a:gd name="connsiteY7" fmla="*/ 5344946 h 6879265"/>
              <a:gd name="connsiteX8" fmla="*/ 4610358 w 6144677"/>
              <a:gd name="connsiteY8" fmla="*/ 6879265 h 6879265"/>
              <a:gd name="connsiteX9" fmla="*/ 10633 w 6144677"/>
              <a:gd name="connsiteY9" fmla="*/ 6879265 h 6879265"/>
              <a:gd name="connsiteX10" fmla="*/ 10632 w 6144677"/>
              <a:gd name="connsiteY10" fmla="*/ 6153020 h 6879265"/>
              <a:gd name="connsiteX11" fmla="*/ 507132 w 6144677"/>
              <a:gd name="connsiteY11" fmla="*/ 6153020 h 6879265"/>
              <a:gd name="connsiteX12" fmla="*/ 496500 w 6144677"/>
              <a:gd name="connsiteY12" fmla="*/ 736877 h 6879265"/>
              <a:gd name="connsiteX0" fmla="*/ 496500 w 6144677"/>
              <a:gd name="connsiteY0" fmla="*/ 726244 h 6868632"/>
              <a:gd name="connsiteX1" fmla="*/ 0 w 6144677"/>
              <a:gd name="connsiteY1" fmla="*/ 726244 h 6868632"/>
              <a:gd name="connsiteX2" fmla="*/ 10633 w 6144677"/>
              <a:gd name="connsiteY2" fmla="*/ 0 h 6868632"/>
              <a:gd name="connsiteX3" fmla="*/ 4610358 w 6144677"/>
              <a:gd name="connsiteY3" fmla="*/ 10632 h 6868632"/>
              <a:gd name="connsiteX4" fmla="*/ 4610358 w 6144677"/>
              <a:gd name="connsiteY4" fmla="*/ 1544951 h 6868632"/>
              <a:gd name="connsiteX5" fmla="*/ 6144677 w 6144677"/>
              <a:gd name="connsiteY5" fmla="*/ 1544951 h 6868632"/>
              <a:gd name="connsiteX6" fmla="*/ 6144677 w 6144677"/>
              <a:gd name="connsiteY6" fmla="*/ 5334313 h 6868632"/>
              <a:gd name="connsiteX7" fmla="*/ 4610358 w 6144677"/>
              <a:gd name="connsiteY7" fmla="*/ 5334313 h 6868632"/>
              <a:gd name="connsiteX8" fmla="*/ 4610358 w 6144677"/>
              <a:gd name="connsiteY8" fmla="*/ 6868632 h 6868632"/>
              <a:gd name="connsiteX9" fmla="*/ 10633 w 6144677"/>
              <a:gd name="connsiteY9" fmla="*/ 6868632 h 6868632"/>
              <a:gd name="connsiteX10" fmla="*/ 10632 w 6144677"/>
              <a:gd name="connsiteY10" fmla="*/ 6142387 h 6868632"/>
              <a:gd name="connsiteX11" fmla="*/ 507132 w 6144677"/>
              <a:gd name="connsiteY11" fmla="*/ 6142387 h 6868632"/>
              <a:gd name="connsiteX12" fmla="*/ 496500 w 6144677"/>
              <a:gd name="connsiteY12" fmla="*/ 726244 h 6868632"/>
              <a:gd name="connsiteX0" fmla="*/ 485868 w 6134045"/>
              <a:gd name="connsiteY0" fmla="*/ 726244 h 6868632"/>
              <a:gd name="connsiteX1" fmla="*/ 10634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34045"/>
              <a:gd name="connsiteY0" fmla="*/ 726244 h 6868632"/>
              <a:gd name="connsiteX1" fmla="*/ 2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41447"/>
              <a:gd name="connsiteY0" fmla="*/ 726244 h 6868632"/>
              <a:gd name="connsiteX1" fmla="*/ 2 w 6141447"/>
              <a:gd name="connsiteY1" fmla="*/ 726244 h 6868632"/>
              <a:gd name="connsiteX2" fmla="*/ 1 w 6141447"/>
              <a:gd name="connsiteY2" fmla="*/ 0 h 6868632"/>
              <a:gd name="connsiteX3" fmla="*/ 4599726 w 6141447"/>
              <a:gd name="connsiteY3" fmla="*/ 10632 h 6868632"/>
              <a:gd name="connsiteX4" fmla="*/ 6141447 w 6141447"/>
              <a:gd name="connsiteY4" fmla="*/ 24495 h 6868632"/>
              <a:gd name="connsiteX5" fmla="*/ 6134045 w 6141447"/>
              <a:gd name="connsiteY5" fmla="*/ 1544951 h 6868632"/>
              <a:gd name="connsiteX6" fmla="*/ 6134045 w 6141447"/>
              <a:gd name="connsiteY6" fmla="*/ 5334313 h 6868632"/>
              <a:gd name="connsiteX7" fmla="*/ 4599726 w 6141447"/>
              <a:gd name="connsiteY7" fmla="*/ 5334313 h 6868632"/>
              <a:gd name="connsiteX8" fmla="*/ 4599726 w 6141447"/>
              <a:gd name="connsiteY8" fmla="*/ 6868632 h 6868632"/>
              <a:gd name="connsiteX9" fmla="*/ 1 w 6141447"/>
              <a:gd name="connsiteY9" fmla="*/ 6868632 h 6868632"/>
              <a:gd name="connsiteX10" fmla="*/ 0 w 6141447"/>
              <a:gd name="connsiteY10" fmla="*/ 6142387 h 6868632"/>
              <a:gd name="connsiteX11" fmla="*/ 496500 w 6141447"/>
              <a:gd name="connsiteY11" fmla="*/ 6142387 h 6868632"/>
              <a:gd name="connsiteX12" fmla="*/ 485868 w 6141447"/>
              <a:gd name="connsiteY12" fmla="*/ 726244 h 6868632"/>
              <a:gd name="connsiteX0" fmla="*/ 485868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485868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34953 h 6876034"/>
              <a:gd name="connsiteX0" fmla="*/ 849299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49299 w 6141447"/>
              <a:gd name="connsiteY12" fmla="*/ 734953 h 68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447" h="6876034">
                <a:moveTo>
                  <a:pt x="849299" y="734953"/>
                </a:moveTo>
                <a:lnTo>
                  <a:pt x="2" y="734953"/>
                </a:lnTo>
                <a:cubicBezTo>
                  <a:pt x="2" y="492872"/>
                  <a:pt x="1" y="242081"/>
                  <a:pt x="1" y="0"/>
                </a:cubicBezTo>
                <a:lnTo>
                  <a:pt x="4599726" y="10632"/>
                </a:lnTo>
                <a:lnTo>
                  <a:pt x="6141447" y="24495"/>
                </a:lnTo>
                <a:cubicBezTo>
                  <a:pt x="6138980" y="531314"/>
                  <a:pt x="6136512" y="1038132"/>
                  <a:pt x="6134045" y="1544951"/>
                </a:cubicBezTo>
                <a:lnTo>
                  <a:pt x="6134045" y="5334313"/>
                </a:lnTo>
                <a:cubicBezTo>
                  <a:pt x="6136512" y="5848220"/>
                  <a:pt x="6138980" y="6362127"/>
                  <a:pt x="6141447" y="6876034"/>
                </a:cubicBezTo>
                <a:lnTo>
                  <a:pt x="4599726" y="6868632"/>
                </a:lnTo>
                <a:lnTo>
                  <a:pt x="1" y="6868632"/>
                </a:lnTo>
                <a:cubicBezTo>
                  <a:pt x="1" y="6626550"/>
                  <a:pt x="0" y="6384469"/>
                  <a:pt x="0" y="6142387"/>
                </a:cubicBezTo>
                <a:lnTo>
                  <a:pt x="847374" y="6142387"/>
                </a:lnTo>
                <a:cubicBezTo>
                  <a:pt x="850918" y="4337006"/>
                  <a:pt x="845755" y="2540334"/>
                  <a:pt x="849299" y="734953"/>
                </a:cubicBezTo>
                <a:close/>
              </a:path>
            </a:pathLst>
          </a:custGeom>
        </p:spPr>
        <p:txBody>
          <a:bodyPr/>
          <a:lstStyle/>
          <a:p>
            <a:endParaRPr lang="en-US"/>
          </a:p>
        </p:txBody>
      </p:sp>
      <p:grpSp>
        <p:nvGrpSpPr>
          <p:cNvPr id="40" name="Group 39"/>
          <p:cNvGrpSpPr/>
          <p:nvPr userDrawn="1"/>
        </p:nvGrpSpPr>
        <p:grpSpPr>
          <a:xfrm>
            <a:off x="1483325" y="0"/>
            <a:ext cx="4572003"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v</a:t>
              </a: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3"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v</a:t>
              </a:r>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9" y="723900"/>
            <a:ext cx="5879805" cy="54102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9" name="Title 1"/>
          <p:cNvSpPr>
            <a:spLocks noGrp="1"/>
          </p:cNvSpPr>
          <p:nvPr>
            <p:ph type="title"/>
          </p:nvPr>
        </p:nvSpPr>
        <p:spPr>
          <a:xfrm>
            <a:off x="1818169" y="1300440"/>
            <a:ext cx="4391247" cy="104698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47" name="Oval 46"/>
          <p:cNvSpPr>
            <a:spLocks noChangeAspect="1"/>
          </p:cNvSpPr>
          <p:nvPr userDrawn="1"/>
        </p:nvSpPr>
        <p:spPr>
          <a:xfrm>
            <a:off x="659171"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52" name="Picture Placeholder 2"/>
          <p:cNvSpPr>
            <a:spLocks noGrp="1"/>
          </p:cNvSpPr>
          <p:nvPr>
            <p:ph type="pic" sz="quarter" idx="11" hasCustomPrompt="1"/>
          </p:nvPr>
        </p:nvSpPr>
        <p:spPr>
          <a:xfrm>
            <a:off x="804877" y="1294946"/>
            <a:ext cx="504121" cy="504122"/>
          </a:xfrm>
        </p:spPr>
        <p:txBody>
          <a:bodyPr anchor="ctr" anchorCtr="0">
            <a:noAutofit/>
          </a:bodyPr>
          <a:lstStyle>
            <a:lvl1pPr marL="0" indent="0" algn="ctr">
              <a:buNone/>
              <a:defRPr sz="800"/>
            </a:lvl1pPr>
          </a:lstStyle>
          <a:p>
            <a:r>
              <a:rPr lang="en-US"/>
              <a:t>Icon image</a:t>
            </a:r>
          </a:p>
        </p:txBody>
      </p:sp>
      <p:sp>
        <p:nvSpPr>
          <p:cNvPr id="48" name="Content Placeholder 2"/>
          <p:cNvSpPr>
            <a:spLocks noGrp="1"/>
          </p:cNvSpPr>
          <p:nvPr>
            <p:ph idx="1" hasCustomPrompt="1"/>
          </p:nvPr>
        </p:nvSpPr>
        <p:spPr>
          <a:xfrm>
            <a:off x="1818169" y="2519265"/>
            <a:ext cx="4391247" cy="3442996"/>
          </a:xfrm>
        </p:spPr>
        <p:txBody>
          <a:bodyPr anchor="t" anchorCtr="0">
            <a:normAutofit/>
          </a:bodyPr>
          <a:lstStyle>
            <a:lvl1pPr marL="228594" indent="-228594">
              <a:buClr>
                <a:srgbClr val="DC4405"/>
              </a:buClr>
              <a:buFont typeface="Courier New" panose="02070309020205020404" pitchFamily="49" charset="0"/>
              <a:buChar char="o"/>
              <a:defRPr sz="2000">
                <a:solidFill>
                  <a:schemeClr val="tx1"/>
                </a:solidFill>
                <a:latin typeface="+mn-lt"/>
                <a:ea typeface="Verdana" panose="020B0604030504040204" pitchFamily="34" charset="0"/>
                <a:cs typeface="Verdana" panose="020B0604030504040204" pitchFamily="34" charset="0"/>
              </a:defRPr>
            </a:lvl1pPr>
            <a:lvl2pPr marL="685783" indent="-228594">
              <a:buClr>
                <a:srgbClr val="DC4405"/>
              </a:buClr>
              <a:buFont typeface="Courier New" panose="02070309020205020404" pitchFamily="49" charset="0"/>
              <a:buChar char="o"/>
              <a:defRPr sz="1800">
                <a:solidFill>
                  <a:schemeClr val="tx1"/>
                </a:solidFill>
                <a:latin typeface="+mn-lt"/>
                <a:ea typeface="Verdana" panose="020B0604030504040204" pitchFamily="34" charset="0"/>
                <a:cs typeface="Verdana" panose="020B0604030504040204" pitchFamily="34" charset="0"/>
              </a:defRPr>
            </a:lvl2pPr>
            <a:lvl3pPr marL="1142971" indent="-228594">
              <a:buClr>
                <a:srgbClr val="DC4405"/>
              </a:buClr>
              <a:buFont typeface="Courier New" panose="02070309020205020404" pitchFamily="49" charset="0"/>
              <a:buChar char="o"/>
              <a:defRPr sz="1600">
                <a:solidFill>
                  <a:schemeClr val="tx1"/>
                </a:solidFill>
                <a:latin typeface="+mn-lt"/>
                <a:ea typeface="Verdana" panose="020B0604030504040204" pitchFamily="34" charset="0"/>
                <a:cs typeface="Verdana" panose="020B0604030504040204" pitchFamily="34" charset="0"/>
              </a:defRPr>
            </a:lvl3pPr>
            <a:lvl4pPr marL="1600160" indent="-228594">
              <a:buClr>
                <a:srgbClr val="DC4405"/>
              </a:buClr>
              <a:buFont typeface="Courier New" panose="02070309020205020404" pitchFamily="49" charset="0"/>
              <a:buChar char="o"/>
              <a:defRPr sz="1400">
                <a:solidFill>
                  <a:schemeClr val="tx1"/>
                </a:solidFill>
                <a:latin typeface="+mn-lt"/>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tx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89212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rotWithShape="1">
          <a:blip r:embed="rId2">
            <a:extLst>
              <a:ext uri="{28A0092B-C50C-407E-A947-70E740481C1C}">
                <a14:useLocalDpi xmlns:a14="http://schemas.microsoft.com/office/drawing/2010/main" val="0"/>
              </a:ext>
            </a:extLst>
          </a:blip>
          <a:srcRect t="1205" b="1656"/>
          <a:stretch/>
        </p:blipFill>
        <p:spPr>
          <a:xfrm>
            <a:off x="3767548" y="0"/>
            <a:ext cx="8442371" cy="6858000"/>
          </a:xfrm>
          <a:prstGeom prst="rect">
            <a:avLst/>
          </a:prstGeom>
        </p:spPr>
      </p:pic>
      <p:grpSp>
        <p:nvGrpSpPr>
          <p:cNvPr id="40" name="Group 39"/>
          <p:cNvGrpSpPr/>
          <p:nvPr userDrawn="1"/>
        </p:nvGrpSpPr>
        <p:grpSpPr>
          <a:xfrm>
            <a:off x="1483325" y="0"/>
            <a:ext cx="4572003"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v</a:t>
              </a: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3"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t>v</a:t>
              </a:r>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9" y="723900"/>
            <a:ext cx="5879805" cy="5410200"/>
          </a:xfrm>
          <a:prstGeom prst="rect">
            <a:avLst/>
          </a:prstGeom>
          <a:solidFill>
            <a:schemeClr val="tx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9" name="Title 1"/>
          <p:cNvSpPr>
            <a:spLocks noGrp="1"/>
          </p:cNvSpPr>
          <p:nvPr>
            <p:ph type="title"/>
          </p:nvPr>
        </p:nvSpPr>
        <p:spPr>
          <a:xfrm>
            <a:off x="1818169" y="1300440"/>
            <a:ext cx="4391247" cy="104698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47" name="Oval 46"/>
          <p:cNvSpPr>
            <a:spLocks noChangeAspect="1"/>
          </p:cNvSpPr>
          <p:nvPr userDrawn="1"/>
        </p:nvSpPr>
        <p:spPr>
          <a:xfrm>
            <a:off x="659171"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C4405"/>
              </a:solidFill>
            </a:endParaRPr>
          </a:p>
        </p:txBody>
      </p:sp>
      <p:sp>
        <p:nvSpPr>
          <p:cNvPr id="52" name="Picture Placeholder 2"/>
          <p:cNvSpPr>
            <a:spLocks noGrp="1"/>
          </p:cNvSpPr>
          <p:nvPr>
            <p:ph type="pic" sz="quarter" idx="11" hasCustomPrompt="1"/>
          </p:nvPr>
        </p:nvSpPr>
        <p:spPr>
          <a:xfrm>
            <a:off x="804877" y="1294946"/>
            <a:ext cx="504121" cy="504122"/>
          </a:xfrm>
        </p:spPr>
        <p:txBody>
          <a:bodyPr anchor="ctr" anchorCtr="0">
            <a:noAutofit/>
          </a:bodyPr>
          <a:lstStyle>
            <a:lvl1pPr marL="0" indent="0" algn="ctr">
              <a:buNone/>
              <a:defRPr sz="800"/>
            </a:lvl1pPr>
          </a:lstStyle>
          <a:p>
            <a:r>
              <a:rPr lang="en-US"/>
              <a:t>Icon image</a:t>
            </a:r>
          </a:p>
        </p:txBody>
      </p:sp>
      <p:sp>
        <p:nvSpPr>
          <p:cNvPr id="48" name="Content Placeholder 2"/>
          <p:cNvSpPr>
            <a:spLocks noGrp="1"/>
          </p:cNvSpPr>
          <p:nvPr>
            <p:ph idx="1" hasCustomPrompt="1"/>
          </p:nvPr>
        </p:nvSpPr>
        <p:spPr>
          <a:xfrm>
            <a:off x="1818169" y="2519265"/>
            <a:ext cx="4391247" cy="3442996"/>
          </a:xfrm>
        </p:spPr>
        <p:txBody>
          <a:bodyPr anchor="t" anchorCtr="0">
            <a:normAutofit/>
          </a:bodyPr>
          <a:lstStyle>
            <a:lvl1pPr marL="228594" indent="-228594">
              <a:buClr>
                <a:srgbClr val="DC4405"/>
              </a:buClr>
              <a:buFont typeface="Courier New" panose="02070309020205020404" pitchFamily="49" charset="0"/>
              <a:buChar char="o"/>
              <a:defRPr sz="2000">
                <a:solidFill>
                  <a:schemeClr val="bg1"/>
                </a:solidFill>
                <a:latin typeface="+mn-lt"/>
                <a:ea typeface="Verdana" panose="020B0604030504040204" pitchFamily="34" charset="0"/>
                <a:cs typeface="Verdana" panose="020B0604030504040204" pitchFamily="34" charset="0"/>
              </a:defRPr>
            </a:lvl1pPr>
            <a:lvl2pPr marL="685783" indent="-228594">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2pPr>
            <a:lvl3pPr marL="1142971" indent="-228594">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3pPr>
            <a:lvl4pPr marL="1600160" indent="-228594">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4pPr>
            <a:lvl5pPr marL="1828754"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Picture Placeholder 9">
            <a:extLst>
              <a:ext uri="{C183D7F6-B498-43B3-948B-1728B52AA6E4}">
                <adec:decorative xmlns:adec="http://schemas.microsoft.com/office/drawing/2017/decorative" val="1"/>
              </a:ext>
            </a:extLst>
          </p:cNvPr>
          <p:cNvSpPr>
            <a:spLocks noGrp="1"/>
          </p:cNvSpPr>
          <p:nvPr>
            <p:ph type="pic" sz="quarter" idx="10"/>
          </p:nvPr>
        </p:nvSpPr>
        <p:spPr>
          <a:xfrm>
            <a:off x="6057957" y="-10632"/>
            <a:ext cx="6141447" cy="6876034"/>
          </a:xfrm>
          <a:custGeom>
            <a:avLst/>
            <a:gdLst>
              <a:gd name="connsiteX0" fmla="*/ 0 w 6137275"/>
              <a:gd name="connsiteY0" fmla="*/ 1534319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0 w 6137275"/>
              <a:gd name="connsiteY12" fmla="*/ 1534319 h 6858000"/>
              <a:gd name="connsiteX0" fmla="*/ 489098 w 6137275"/>
              <a:gd name="connsiteY0" fmla="*/ 715612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489098 w 6137275"/>
              <a:gd name="connsiteY12" fmla="*/ 715612 h 6858000"/>
              <a:gd name="connsiteX0" fmla="*/ 0 w 5648177"/>
              <a:gd name="connsiteY0" fmla="*/ 715612 h 6858000"/>
              <a:gd name="connsiteX1" fmla="*/ 1045221 w 5648177"/>
              <a:gd name="connsiteY1" fmla="*/ 1534319 h 6858000"/>
              <a:gd name="connsiteX2" fmla="*/ 1045221 w 5648177"/>
              <a:gd name="connsiteY2" fmla="*/ 0 h 6858000"/>
              <a:gd name="connsiteX3" fmla="*/ 4113858 w 5648177"/>
              <a:gd name="connsiteY3" fmla="*/ 0 h 6858000"/>
              <a:gd name="connsiteX4" fmla="*/ 4113858 w 5648177"/>
              <a:gd name="connsiteY4" fmla="*/ 1534319 h 6858000"/>
              <a:gd name="connsiteX5" fmla="*/ 5648177 w 5648177"/>
              <a:gd name="connsiteY5" fmla="*/ 1534319 h 6858000"/>
              <a:gd name="connsiteX6" fmla="*/ 5648177 w 5648177"/>
              <a:gd name="connsiteY6" fmla="*/ 5323681 h 6858000"/>
              <a:gd name="connsiteX7" fmla="*/ 4113858 w 5648177"/>
              <a:gd name="connsiteY7" fmla="*/ 5323681 h 6858000"/>
              <a:gd name="connsiteX8" fmla="*/ 4113858 w 5648177"/>
              <a:gd name="connsiteY8" fmla="*/ 6858000 h 6858000"/>
              <a:gd name="connsiteX9" fmla="*/ 1045221 w 5648177"/>
              <a:gd name="connsiteY9" fmla="*/ 6858000 h 6858000"/>
              <a:gd name="connsiteX10" fmla="*/ 1045221 w 5648177"/>
              <a:gd name="connsiteY10" fmla="*/ 5323681 h 6858000"/>
              <a:gd name="connsiteX11" fmla="*/ 10632 w 5648177"/>
              <a:gd name="connsiteY11" fmla="*/ 6131755 h 6858000"/>
              <a:gd name="connsiteX12" fmla="*/ 0 w 5648177"/>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531089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96500 w 6144677"/>
              <a:gd name="connsiteY0" fmla="*/ 715612 h 6858000"/>
              <a:gd name="connsiteX1" fmla="*/ 0 w 6144677"/>
              <a:gd name="connsiteY1" fmla="*/ 715612 h 6858000"/>
              <a:gd name="connsiteX2" fmla="*/ 1541721 w 6144677"/>
              <a:gd name="connsiteY2" fmla="*/ 0 h 6858000"/>
              <a:gd name="connsiteX3" fmla="*/ 4610358 w 6144677"/>
              <a:gd name="connsiteY3" fmla="*/ 0 h 6858000"/>
              <a:gd name="connsiteX4" fmla="*/ 4610358 w 6144677"/>
              <a:gd name="connsiteY4" fmla="*/ 1534319 h 6858000"/>
              <a:gd name="connsiteX5" fmla="*/ 6144677 w 6144677"/>
              <a:gd name="connsiteY5" fmla="*/ 1534319 h 6858000"/>
              <a:gd name="connsiteX6" fmla="*/ 6144677 w 6144677"/>
              <a:gd name="connsiteY6" fmla="*/ 5323681 h 6858000"/>
              <a:gd name="connsiteX7" fmla="*/ 4610358 w 6144677"/>
              <a:gd name="connsiteY7" fmla="*/ 5323681 h 6858000"/>
              <a:gd name="connsiteX8" fmla="*/ 4610358 w 6144677"/>
              <a:gd name="connsiteY8" fmla="*/ 6858000 h 6858000"/>
              <a:gd name="connsiteX9" fmla="*/ 10633 w 6144677"/>
              <a:gd name="connsiteY9" fmla="*/ 6858000 h 6858000"/>
              <a:gd name="connsiteX10" fmla="*/ 10632 w 6144677"/>
              <a:gd name="connsiteY10" fmla="*/ 6131755 h 6858000"/>
              <a:gd name="connsiteX11" fmla="*/ 507132 w 6144677"/>
              <a:gd name="connsiteY11" fmla="*/ 6131755 h 6858000"/>
              <a:gd name="connsiteX12" fmla="*/ 496500 w 6144677"/>
              <a:gd name="connsiteY12" fmla="*/ 715612 h 6858000"/>
              <a:gd name="connsiteX0" fmla="*/ 496500 w 6144677"/>
              <a:gd name="connsiteY0" fmla="*/ 736877 h 6879265"/>
              <a:gd name="connsiteX1" fmla="*/ 0 w 6144677"/>
              <a:gd name="connsiteY1" fmla="*/ 736877 h 6879265"/>
              <a:gd name="connsiteX2" fmla="*/ 10633 w 6144677"/>
              <a:gd name="connsiteY2" fmla="*/ 0 h 6879265"/>
              <a:gd name="connsiteX3" fmla="*/ 4610358 w 6144677"/>
              <a:gd name="connsiteY3" fmla="*/ 21265 h 6879265"/>
              <a:gd name="connsiteX4" fmla="*/ 4610358 w 6144677"/>
              <a:gd name="connsiteY4" fmla="*/ 1555584 h 6879265"/>
              <a:gd name="connsiteX5" fmla="*/ 6144677 w 6144677"/>
              <a:gd name="connsiteY5" fmla="*/ 1555584 h 6879265"/>
              <a:gd name="connsiteX6" fmla="*/ 6144677 w 6144677"/>
              <a:gd name="connsiteY6" fmla="*/ 5344946 h 6879265"/>
              <a:gd name="connsiteX7" fmla="*/ 4610358 w 6144677"/>
              <a:gd name="connsiteY7" fmla="*/ 5344946 h 6879265"/>
              <a:gd name="connsiteX8" fmla="*/ 4610358 w 6144677"/>
              <a:gd name="connsiteY8" fmla="*/ 6879265 h 6879265"/>
              <a:gd name="connsiteX9" fmla="*/ 10633 w 6144677"/>
              <a:gd name="connsiteY9" fmla="*/ 6879265 h 6879265"/>
              <a:gd name="connsiteX10" fmla="*/ 10632 w 6144677"/>
              <a:gd name="connsiteY10" fmla="*/ 6153020 h 6879265"/>
              <a:gd name="connsiteX11" fmla="*/ 507132 w 6144677"/>
              <a:gd name="connsiteY11" fmla="*/ 6153020 h 6879265"/>
              <a:gd name="connsiteX12" fmla="*/ 496500 w 6144677"/>
              <a:gd name="connsiteY12" fmla="*/ 736877 h 6879265"/>
              <a:gd name="connsiteX0" fmla="*/ 496500 w 6144677"/>
              <a:gd name="connsiteY0" fmla="*/ 726244 h 6868632"/>
              <a:gd name="connsiteX1" fmla="*/ 0 w 6144677"/>
              <a:gd name="connsiteY1" fmla="*/ 726244 h 6868632"/>
              <a:gd name="connsiteX2" fmla="*/ 10633 w 6144677"/>
              <a:gd name="connsiteY2" fmla="*/ 0 h 6868632"/>
              <a:gd name="connsiteX3" fmla="*/ 4610358 w 6144677"/>
              <a:gd name="connsiteY3" fmla="*/ 10632 h 6868632"/>
              <a:gd name="connsiteX4" fmla="*/ 4610358 w 6144677"/>
              <a:gd name="connsiteY4" fmla="*/ 1544951 h 6868632"/>
              <a:gd name="connsiteX5" fmla="*/ 6144677 w 6144677"/>
              <a:gd name="connsiteY5" fmla="*/ 1544951 h 6868632"/>
              <a:gd name="connsiteX6" fmla="*/ 6144677 w 6144677"/>
              <a:gd name="connsiteY6" fmla="*/ 5334313 h 6868632"/>
              <a:gd name="connsiteX7" fmla="*/ 4610358 w 6144677"/>
              <a:gd name="connsiteY7" fmla="*/ 5334313 h 6868632"/>
              <a:gd name="connsiteX8" fmla="*/ 4610358 w 6144677"/>
              <a:gd name="connsiteY8" fmla="*/ 6868632 h 6868632"/>
              <a:gd name="connsiteX9" fmla="*/ 10633 w 6144677"/>
              <a:gd name="connsiteY9" fmla="*/ 6868632 h 6868632"/>
              <a:gd name="connsiteX10" fmla="*/ 10632 w 6144677"/>
              <a:gd name="connsiteY10" fmla="*/ 6142387 h 6868632"/>
              <a:gd name="connsiteX11" fmla="*/ 507132 w 6144677"/>
              <a:gd name="connsiteY11" fmla="*/ 6142387 h 6868632"/>
              <a:gd name="connsiteX12" fmla="*/ 496500 w 6144677"/>
              <a:gd name="connsiteY12" fmla="*/ 726244 h 6868632"/>
              <a:gd name="connsiteX0" fmla="*/ 485868 w 6134045"/>
              <a:gd name="connsiteY0" fmla="*/ 726244 h 6868632"/>
              <a:gd name="connsiteX1" fmla="*/ 10634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34045"/>
              <a:gd name="connsiteY0" fmla="*/ 726244 h 6868632"/>
              <a:gd name="connsiteX1" fmla="*/ 2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41447"/>
              <a:gd name="connsiteY0" fmla="*/ 726244 h 6868632"/>
              <a:gd name="connsiteX1" fmla="*/ 2 w 6141447"/>
              <a:gd name="connsiteY1" fmla="*/ 726244 h 6868632"/>
              <a:gd name="connsiteX2" fmla="*/ 1 w 6141447"/>
              <a:gd name="connsiteY2" fmla="*/ 0 h 6868632"/>
              <a:gd name="connsiteX3" fmla="*/ 4599726 w 6141447"/>
              <a:gd name="connsiteY3" fmla="*/ 10632 h 6868632"/>
              <a:gd name="connsiteX4" fmla="*/ 6141447 w 6141447"/>
              <a:gd name="connsiteY4" fmla="*/ 24495 h 6868632"/>
              <a:gd name="connsiteX5" fmla="*/ 6134045 w 6141447"/>
              <a:gd name="connsiteY5" fmla="*/ 1544951 h 6868632"/>
              <a:gd name="connsiteX6" fmla="*/ 6134045 w 6141447"/>
              <a:gd name="connsiteY6" fmla="*/ 5334313 h 6868632"/>
              <a:gd name="connsiteX7" fmla="*/ 4599726 w 6141447"/>
              <a:gd name="connsiteY7" fmla="*/ 5334313 h 6868632"/>
              <a:gd name="connsiteX8" fmla="*/ 4599726 w 6141447"/>
              <a:gd name="connsiteY8" fmla="*/ 6868632 h 6868632"/>
              <a:gd name="connsiteX9" fmla="*/ 1 w 6141447"/>
              <a:gd name="connsiteY9" fmla="*/ 6868632 h 6868632"/>
              <a:gd name="connsiteX10" fmla="*/ 0 w 6141447"/>
              <a:gd name="connsiteY10" fmla="*/ 6142387 h 6868632"/>
              <a:gd name="connsiteX11" fmla="*/ 496500 w 6141447"/>
              <a:gd name="connsiteY11" fmla="*/ 6142387 h 6868632"/>
              <a:gd name="connsiteX12" fmla="*/ 485868 w 6141447"/>
              <a:gd name="connsiteY12" fmla="*/ 726244 h 6868632"/>
              <a:gd name="connsiteX0" fmla="*/ 485868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485868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34953 h 6876034"/>
              <a:gd name="connsiteX0" fmla="*/ 849299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49299 w 6141447"/>
              <a:gd name="connsiteY12" fmla="*/ 734953 h 68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447" h="6876034">
                <a:moveTo>
                  <a:pt x="849299" y="734953"/>
                </a:moveTo>
                <a:lnTo>
                  <a:pt x="2" y="734953"/>
                </a:lnTo>
                <a:cubicBezTo>
                  <a:pt x="2" y="492872"/>
                  <a:pt x="1" y="242081"/>
                  <a:pt x="1" y="0"/>
                </a:cubicBezTo>
                <a:lnTo>
                  <a:pt x="4599726" y="10632"/>
                </a:lnTo>
                <a:lnTo>
                  <a:pt x="6141447" y="24495"/>
                </a:lnTo>
                <a:cubicBezTo>
                  <a:pt x="6138980" y="531314"/>
                  <a:pt x="6136512" y="1038132"/>
                  <a:pt x="6134045" y="1544951"/>
                </a:cubicBezTo>
                <a:lnTo>
                  <a:pt x="6134045" y="5334313"/>
                </a:lnTo>
                <a:cubicBezTo>
                  <a:pt x="6136512" y="5848220"/>
                  <a:pt x="6138980" y="6362127"/>
                  <a:pt x="6141447" y="6876034"/>
                </a:cubicBezTo>
                <a:lnTo>
                  <a:pt x="4599726" y="6868632"/>
                </a:lnTo>
                <a:lnTo>
                  <a:pt x="1" y="6868632"/>
                </a:lnTo>
                <a:cubicBezTo>
                  <a:pt x="1" y="6626550"/>
                  <a:pt x="0" y="6384469"/>
                  <a:pt x="0" y="6142387"/>
                </a:cubicBezTo>
                <a:lnTo>
                  <a:pt x="847374" y="6142387"/>
                </a:lnTo>
                <a:cubicBezTo>
                  <a:pt x="850918" y="4337006"/>
                  <a:pt x="845755" y="2540334"/>
                  <a:pt x="849299" y="734953"/>
                </a:cubicBezTo>
                <a:close/>
              </a:path>
            </a:pathLst>
          </a:custGeom>
        </p:spPr>
        <p:txBody>
          <a:bodyPr/>
          <a:lstStyle/>
          <a:p>
            <a:endParaRPr lang="en-US"/>
          </a:p>
        </p:txBody>
      </p:sp>
    </p:spTree>
    <p:extLst>
      <p:ext uri="{BB962C8B-B14F-4D97-AF65-F5344CB8AC3E}">
        <p14:creationId xmlns:p14="http://schemas.microsoft.com/office/powerpoint/2010/main" val="164964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26049"/>
          <a:stretch/>
        </p:blipFill>
        <p:spPr>
          <a:xfrm>
            <a:off x="-430" y="95694"/>
            <a:ext cx="12192431" cy="6762307"/>
          </a:xfrm>
          <a:prstGeom prst="rect">
            <a:avLst/>
          </a:prstGeom>
        </p:spPr>
      </p:pic>
      <p:grpSp>
        <p:nvGrpSpPr>
          <p:cNvPr id="6" name="Group 5"/>
          <p:cNvGrpSpPr/>
          <p:nvPr userDrawn="1"/>
        </p:nvGrpSpPr>
        <p:grpSpPr>
          <a:xfrm>
            <a:off x="2194" y="-53163"/>
            <a:ext cx="12189807" cy="2976245"/>
            <a:chOff x="0" y="-53163"/>
            <a:chExt cx="9141806" cy="2976245"/>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775" b="57376"/>
            <a:stretch/>
          </p:blipFill>
          <p:spPr>
            <a:xfrm>
              <a:off x="0" y="-53163"/>
              <a:ext cx="9141806" cy="2976245"/>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1"/>
          <p:cNvSpPr>
            <a:spLocks noGrp="1"/>
          </p:cNvSpPr>
          <p:nvPr>
            <p:ph type="title"/>
          </p:nvPr>
        </p:nvSpPr>
        <p:spPr>
          <a:xfrm>
            <a:off x="1343738" y="958880"/>
            <a:ext cx="8855471" cy="569193"/>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0" name="Oval 9"/>
          <p:cNvSpPr>
            <a:spLocks noChangeAspect="1"/>
          </p:cNvSpPr>
          <p:nvPr userDrawn="1"/>
        </p:nvSpPr>
        <p:spPr>
          <a:xfrm>
            <a:off x="10592663"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Picture Placeholder 2"/>
          <p:cNvSpPr>
            <a:spLocks noGrp="1"/>
          </p:cNvSpPr>
          <p:nvPr>
            <p:ph type="pic" sz="quarter" idx="12" hasCustomPrompt="1"/>
          </p:nvPr>
        </p:nvSpPr>
        <p:spPr>
          <a:xfrm>
            <a:off x="10734057" y="1100271"/>
            <a:ext cx="504121" cy="504122"/>
          </a:xfrm>
        </p:spPr>
        <p:txBody>
          <a:bodyPr anchor="ctr" anchorCtr="0">
            <a:noAutofit/>
          </a:bodyPr>
          <a:lstStyle>
            <a:lvl1pPr marL="0" indent="0" algn="ctr">
              <a:buNone/>
              <a:defRPr sz="800"/>
            </a:lvl1pPr>
          </a:lstStyle>
          <a:p>
            <a:r>
              <a:rPr lang="en-US"/>
              <a:t>Icon image</a:t>
            </a:r>
          </a:p>
        </p:txBody>
      </p:sp>
      <p:sp>
        <p:nvSpPr>
          <p:cNvPr id="17" name="Text Placeholder 16"/>
          <p:cNvSpPr>
            <a:spLocks noGrp="1"/>
          </p:cNvSpPr>
          <p:nvPr>
            <p:ph type="body" sz="quarter" idx="13" hasCustomPrompt="1"/>
          </p:nvPr>
        </p:nvSpPr>
        <p:spPr>
          <a:xfrm>
            <a:off x="1343026" y="1604965"/>
            <a:ext cx="8856663" cy="1957387"/>
          </a:xfrm>
        </p:spPr>
        <p:txBody>
          <a:bodyPr>
            <a:normAutofit/>
          </a:bodyPr>
          <a:lstStyle>
            <a:lvl1pPr marL="228594" indent="-228594">
              <a:buClr>
                <a:srgbClr val="DC4405"/>
              </a:buClr>
              <a:buFont typeface="Courier New" panose="02070309020205020404" pitchFamily="49" charset="0"/>
              <a:buChar char="o"/>
              <a:defRPr sz="2000" baseline="0">
                <a:latin typeface="+mn-lt"/>
              </a:defRPr>
            </a:lvl1pPr>
            <a:lvl2pPr marL="685783" indent="-228594">
              <a:buClr>
                <a:srgbClr val="DC4405"/>
              </a:buClr>
              <a:buFont typeface="Courier New" panose="02070309020205020404" pitchFamily="49" charset="0"/>
              <a:buChar char="o"/>
              <a:defRPr sz="1800" baseline="0">
                <a:latin typeface="+mn-lt"/>
              </a:defRPr>
            </a:lvl2pPr>
            <a:lvl3pPr marL="1142971" indent="-228594">
              <a:buClr>
                <a:srgbClr val="DC4405"/>
              </a:buClr>
              <a:buFont typeface="Courier New" panose="02070309020205020404" pitchFamily="49" charset="0"/>
              <a:buChar char="o"/>
              <a:defRPr sz="1600" baseline="0">
                <a:latin typeface="+mn-lt"/>
              </a:defRPr>
            </a:lvl3pPr>
            <a:lvl4pPr marL="1600160" indent="-228594">
              <a:buClr>
                <a:srgbClr val="DC4405"/>
              </a:buClr>
              <a:buFont typeface="Courier New" panose="02070309020205020404" pitchFamily="49" charset="0"/>
              <a:buChar char="o"/>
              <a:defRPr sz="1400" baseline="0">
                <a:latin typeface="+mn-lt"/>
              </a:defRPr>
            </a:lvl4pPr>
            <a:lvl5pPr marL="2057349" indent="-228594">
              <a:buClr>
                <a:srgbClr val="DC4405"/>
              </a:buClr>
              <a:buFont typeface="Courier New" panose="02070309020205020404" pitchFamily="49" charset="0"/>
              <a:buChar char="o"/>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4" name="Picture Placeholder 3">
            <a:extLst>
              <a:ext uri="{C183D7F6-B498-43B3-948B-1728B52AA6E4}">
                <adec:decorative xmlns:adec="http://schemas.microsoft.com/office/drawing/2017/decorative" val="1"/>
              </a:ext>
            </a:extLst>
          </p:cNvPr>
          <p:cNvSpPr>
            <a:spLocks noGrp="1"/>
          </p:cNvSpPr>
          <p:nvPr>
            <p:ph type="pic" sz="quarter" idx="11"/>
          </p:nvPr>
        </p:nvSpPr>
        <p:spPr>
          <a:xfrm>
            <a:off x="-216" y="2904955"/>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a:p>
        </p:txBody>
      </p:sp>
    </p:spTree>
    <p:extLst>
      <p:ext uri="{BB962C8B-B14F-4D97-AF65-F5344CB8AC3E}">
        <p14:creationId xmlns:p14="http://schemas.microsoft.com/office/powerpoint/2010/main" val="127348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D1E99-0845-447A-9031-65FA317316B8}" type="datetimeFigureOut">
              <a:rPr lang="en-US" smtClean="0"/>
              <a:t>12/14/2023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20797-FCF4-492A-A828-CBC0DD9B3322}" type="slidenum">
              <a:rPr lang="en-US" smtClean="0"/>
              <a:t>‹#›</a:t>
            </a:fld>
            <a:endParaRPr lang="en-US"/>
          </a:p>
        </p:txBody>
      </p:sp>
    </p:spTree>
    <p:extLst>
      <p:ext uri="{BB962C8B-B14F-4D97-AF65-F5344CB8AC3E}">
        <p14:creationId xmlns:p14="http://schemas.microsoft.com/office/powerpoint/2010/main" val="10026016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377" rtl="0" eaLnBrk="1" latinLnBrk="0" hangingPunct="1">
        <a:lnSpc>
          <a:spcPct val="90000"/>
        </a:lnSpc>
        <a:spcBef>
          <a:spcPct val="0"/>
        </a:spcBef>
        <a:buNone/>
        <a:defRPr sz="2800" b="1" i="0" u="none" kern="1200" baseline="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b="0" i="0" u="none" kern="1200" baseline="0">
          <a:solidFill>
            <a:schemeClr val="tx1"/>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baseline="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forbes.com/health/mind/common-depression-symptoms/" TargetMode="Externa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5.xml"/><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5.xml"/><Relationship Id="rId5" Type="http://schemas.openxmlformats.org/officeDocument/2006/relationships/image" Target="../media/image23.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C440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Verdana"/>
                <a:ea typeface="Verdana"/>
              </a:rPr>
              <a:t>Lyra Health at OSU</a:t>
            </a:r>
            <a:endParaRPr lang="en-US" dirty="0"/>
          </a:p>
        </p:txBody>
      </p:sp>
      <p:sp>
        <p:nvSpPr>
          <p:cNvPr id="3" name="Subtitle 2"/>
          <p:cNvSpPr>
            <a:spLocks noGrp="1"/>
          </p:cNvSpPr>
          <p:nvPr>
            <p:ph type="subTitle" idx="1"/>
          </p:nvPr>
        </p:nvSpPr>
        <p:spPr/>
        <p:txBody>
          <a:bodyPr/>
          <a:lstStyle/>
          <a:p>
            <a:r>
              <a:rPr lang="en-US" i="1" dirty="0">
                <a:latin typeface="Verdana" charset="0"/>
                <a:ea typeface="Verdana" charset="0"/>
                <a:cs typeface="Verdana" charset="0"/>
              </a:rPr>
              <a:t>OSU’s New Mental Health Benefit</a:t>
            </a:r>
          </a:p>
          <a:p>
            <a:endParaRPr lang="en-US" dirty="0"/>
          </a:p>
        </p:txBody>
      </p:sp>
      <p:sp>
        <p:nvSpPr>
          <p:cNvPr id="4" name="TextBox 3">
            <a:extLst>
              <a:ext uri="{FF2B5EF4-FFF2-40B4-BE49-F238E27FC236}">
                <a16:creationId xmlns:a16="http://schemas.microsoft.com/office/drawing/2014/main" id="{AD2B008A-4A0F-8B7E-CFD8-12C427724FA1}"/>
              </a:ext>
            </a:extLst>
          </p:cNvPr>
          <p:cNvSpPr txBox="1"/>
          <p:nvPr/>
        </p:nvSpPr>
        <p:spPr>
          <a:xfrm>
            <a:off x="371475" y="5895975"/>
            <a:ext cx="7439025" cy="369332"/>
          </a:xfrm>
          <a:prstGeom prst="rect">
            <a:avLst/>
          </a:prstGeom>
          <a:noFill/>
        </p:spPr>
        <p:txBody>
          <a:bodyPr wrap="square" rtlCol="0">
            <a:spAutoFit/>
          </a:bodyPr>
          <a:lstStyle/>
          <a:p>
            <a:r>
              <a:rPr lang="en-US" b="1" i="1" dirty="0">
                <a:solidFill>
                  <a:schemeClr val="bg1"/>
                </a:solidFill>
                <a:latin typeface="Constantia" panose="02030602050306030303" pitchFamily="18" charset="0"/>
              </a:rPr>
              <a:t>Materials linked from the December 14, 2023 Faculty Senate agenda.</a:t>
            </a:r>
          </a:p>
        </p:txBody>
      </p:sp>
    </p:spTree>
    <p:extLst>
      <p:ext uri="{BB962C8B-B14F-4D97-AF65-F5344CB8AC3E}">
        <p14:creationId xmlns:p14="http://schemas.microsoft.com/office/powerpoint/2010/main" val="1594062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03DA1-E5CF-808B-39E5-AFA188FC15B2}"/>
              </a:ext>
            </a:extLst>
          </p:cNvPr>
          <p:cNvSpPr>
            <a:spLocks noGrp="1"/>
          </p:cNvSpPr>
          <p:nvPr>
            <p:ph type="title"/>
          </p:nvPr>
        </p:nvSpPr>
        <p:spPr/>
        <p:txBody>
          <a:bodyPr/>
          <a:lstStyle/>
          <a:p>
            <a:r>
              <a:rPr lang="en-US"/>
              <a:t>Questions?</a:t>
            </a:r>
          </a:p>
        </p:txBody>
      </p:sp>
      <p:pic>
        <p:nvPicPr>
          <p:cNvPr id="5" name="Picture Placeholder 4" descr="Thought outline">
            <a:extLst>
              <a:ext uri="{FF2B5EF4-FFF2-40B4-BE49-F238E27FC236}">
                <a16:creationId xmlns:a16="http://schemas.microsoft.com/office/drawing/2014/main" id="{0A837C31-6A86-4741-4DD3-0B73E7D1F86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383551" y="2106707"/>
            <a:ext cx="1424900" cy="1424900"/>
          </a:xfrm>
        </p:spPr>
      </p:pic>
    </p:spTree>
    <p:extLst>
      <p:ext uri="{BB962C8B-B14F-4D97-AF65-F5344CB8AC3E}">
        <p14:creationId xmlns:p14="http://schemas.microsoft.com/office/powerpoint/2010/main" val="3425340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3756624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F589-40FD-6E63-10CC-1FD55F60A505}"/>
              </a:ext>
            </a:extLst>
          </p:cNvPr>
          <p:cNvSpPr>
            <a:spLocks noGrp="1"/>
          </p:cNvSpPr>
          <p:nvPr>
            <p:ph type="title"/>
          </p:nvPr>
        </p:nvSpPr>
        <p:spPr/>
        <p:txBody>
          <a:bodyPr/>
          <a:lstStyle/>
          <a:p>
            <a:r>
              <a:rPr lang="en-US" dirty="0">
                <a:latin typeface="Verdana"/>
                <a:ea typeface="Verdana"/>
              </a:rPr>
              <a:t>Why are we talking about this?</a:t>
            </a:r>
            <a:endParaRPr lang="en-US" dirty="0"/>
          </a:p>
        </p:txBody>
      </p:sp>
      <p:pic>
        <p:nvPicPr>
          <p:cNvPr id="5" name="Picture Placeholder 4">
            <a:extLst>
              <a:ext uri="{FF2B5EF4-FFF2-40B4-BE49-F238E27FC236}">
                <a16:creationId xmlns:a16="http://schemas.microsoft.com/office/drawing/2014/main" id="{37F84709-7C0B-4F48-E8C6-5A6932036E8E}"/>
              </a:ext>
            </a:extLst>
          </p:cNvPr>
          <p:cNvPicPr>
            <a:picLocks noGrp="1" noChangeAspect="1"/>
          </p:cNvPicPr>
          <p:nvPr>
            <p:ph type="pic" sz="quarter" idx="10"/>
          </p:nvPr>
        </p:nvPicPr>
        <p:blipFill>
          <a:blip r:embed="rId2"/>
          <a:srcRect t="157" b="157"/>
          <a:stretch/>
        </p:blipFill>
        <p:spPr/>
      </p:pic>
      <p:sp>
        <p:nvSpPr>
          <p:cNvPr id="4" name="Content Placeholder 3">
            <a:extLst>
              <a:ext uri="{FF2B5EF4-FFF2-40B4-BE49-F238E27FC236}">
                <a16:creationId xmlns:a16="http://schemas.microsoft.com/office/drawing/2014/main" id="{442068AC-BA2B-E286-AE77-B04D7E5129D3}"/>
              </a:ext>
            </a:extLst>
          </p:cNvPr>
          <p:cNvSpPr>
            <a:spLocks noGrp="1"/>
          </p:cNvSpPr>
          <p:nvPr>
            <p:ph idx="1"/>
          </p:nvPr>
        </p:nvSpPr>
        <p:spPr/>
        <p:txBody>
          <a:bodyPr vert="horz" lIns="91440" tIns="45720" rIns="91440" bIns="45720" rtlCol="0" anchor="t">
            <a:normAutofit/>
          </a:bodyPr>
          <a:lstStyle/>
          <a:p>
            <a:pPr>
              <a:buFont typeface="Arial" panose="020B0604020202020204" pitchFamily="34" charset="0"/>
              <a:buChar char="•"/>
            </a:pPr>
            <a:r>
              <a:rPr lang="en-US" sz="2400" dirty="0"/>
              <a:t>Due to the COVID-19 pandemic, the number of anxiety and depressive disorders grew. </a:t>
            </a:r>
            <a:r>
              <a:rPr lang="en-US" sz="2400" dirty="0">
                <a:hlinkClick r:id="rId3"/>
              </a:rPr>
              <a:t>Depressive symptoms</a:t>
            </a:r>
            <a:r>
              <a:rPr lang="en-US" sz="2400" dirty="0"/>
              <a:t> grew from a base of about 193 million people worldwide to 246 million, which is about 28%. Anxiety disorders grew from about 298 million people affected to 374 million, which is about a 25% increase</a:t>
            </a:r>
            <a:r>
              <a:rPr lang="en-US" sz="2400" baseline="30000" dirty="0"/>
              <a:t>[1]</a:t>
            </a:r>
            <a:r>
              <a:rPr lang="en-US" sz="2400" dirty="0"/>
              <a:t>.</a:t>
            </a:r>
          </a:p>
          <a:p>
            <a:pPr>
              <a:buFont typeface="Arial" panose="020B0604020202020204" pitchFamily="34" charset="0"/>
              <a:buChar char="•"/>
            </a:pPr>
            <a:r>
              <a:rPr lang="en-US" sz="2800" dirty="0">
                <a:ea typeface="+mn-lt"/>
                <a:cs typeface="+mn-lt"/>
              </a:rPr>
              <a:t>Lyra's State of Workforce Mental Health 2023 Key Findings</a:t>
            </a:r>
            <a:endParaRPr lang="en-US" sz="2400" dirty="0"/>
          </a:p>
          <a:p>
            <a:pPr marL="685154" lvl="1" indent="-227965"/>
            <a:r>
              <a:rPr lang="en-US" sz="2400" dirty="0">
                <a:ea typeface="+mn-lt"/>
                <a:cs typeface="+mn-lt"/>
              </a:rPr>
              <a:t>86 percent of employees surveyed faced at least one mental health challenge in the past year, and nearly 50 percent reported discussing their mental well-being at work. The survey showed that in most cases, that meant getting help from a manager to prioritize mental health. </a:t>
            </a:r>
          </a:p>
          <a:p>
            <a:pPr marL="685165" lvl="1" indent="-227965"/>
            <a:r>
              <a:rPr lang="en-US" sz="2400" dirty="0">
                <a:ea typeface="+mn-lt"/>
                <a:cs typeface="+mn-lt"/>
              </a:rPr>
              <a:t>Of the 86 percent of employees who have faced at least one mental health challenge in the past year, just one in three said they received mental health support in that time</a:t>
            </a:r>
            <a:endParaRPr lang="en-US" sz="2400" dirty="0"/>
          </a:p>
        </p:txBody>
      </p:sp>
    </p:spTree>
    <p:extLst>
      <p:ext uri="{BB962C8B-B14F-4D97-AF65-F5344CB8AC3E}">
        <p14:creationId xmlns:p14="http://schemas.microsoft.com/office/powerpoint/2010/main" val="242818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7035E-78E5-5983-0E1A-26E919C1DAA2}"/>
              </a:ext>
            </a:extLst>
          </p:cNvPr>
          <p:cNvSpPr>
            <a:spLocks noGrp="1"/>
          </p:cNvSpPr>
          <p:nvPr>
            <p:ph type="title"/>
          </p:nvPr>
        </p:nvSpPr>
        <p:spPr/>
        <p:txBody>
          <a:bodyPr/>
          <a:lstStyle/>
          <a:p>
            <a:r>
              <a:rPr lang="en-US" dirty="0">
                <a:latin typeface="Verdana"/>
                <a:ea typeface="Verdana"/>
              </a:rPr>
              <a:t>Why are we here?</a:t>
            </a:r>
            <a:endParaRPr lang="en-US" dirty="0"/>
          </a:p>
        </p:txBody>
      </p:sp>
      <p:pic>
        <p:nvPicPr>
          <p:cNvPr id="5" name="Picture Placeholder 4" descr="A heart shaped object with a black background&#10;&#10;Description automatically generated">
            <a:extLst>
              <a:ext uri="{FF2B5EF4-FFF2-40B4-BE49-F238E27FC236}">
                <a16:creationId xmlns:a16="http://schemas.microsoft.com/office/drawing/2014/main" id="{B2E6F191-B4C5-2082-DD50-115286FCC254}"/>
              </a:ext>
            </a:extLst>
          </p:cNvPr>
          <p:cNvPicPr>
            <a:picLocks noGrp="1" noChangeAspect="1"/>
          </p:cNvPicPr>
          <p:nvPr>
            <p:ph type="pic" sz="quarter" idx="10"/>
          </p:nvPr>
        </p:nvPicPr>
        <p:blipFill>
          <a:blip r:embed="rId2"/>
          <a:srcRect t="157" b="157"/>
          <a:stretch/>
        </p:blipFill>
        <p:spPr>
          <a:xfrm>
            <a:off x="661660" y="658628"/>
            <a:ext cx="504121" cy="504122"/>
          </a:xfrm>
        </p:spPr>
      </p:pic>
      <p:sp>
        <p:nvSpPr>
          <p:cNvPr id="4" name="Content Placeholder 3">
            <a:extLst>
              <a:ext uri="{FF2B5EF4-FFF2-40B4-BE49-F238E27FC236}">
                <a16:creationId xmlns:a16="http://schemas.microsoft.com/office/drawing/2014/main" id="{D13F9E33-55CD-AB82-CCF1-5791E56C1B28}"/>
              </a:ext>
            </a:extLst>
          </p:cNvPr>
          <p:cNvSpPr>
            <a:spLocks noGrp="1"/>
          </p:cNvSpPr>
          <p:nvPr>
            <p:ph idx="1"/>
          </p:nvPr>
        </p:nvSpPr>
        <p:spPr/>
        <p:txBody>
          <a:bodyPr vert="horz" lIns="91440" tIns="45720" rIns="91440" bIns="45720" rtlCol="0" anchor="t">
            <a:noAutofit/>
          </a:bodyPr>
          <a:lstStyle/>
          <a:p>
            <a:pPr marL="227965" indent="-227965"/>
            <a:r>
              <a:rPr lang="en-US" sz="2800" dirty="0">
                <a:latin typeface="Gill Sans"/>
                <a:ea typeface="Verdana"/>
                <a:cs typeface="Helvetica"/>
              </a:rPr>
              <a:t>Providing a robust mental health support program is in direct alignment with the </a:t>
            </a:r>
            <a:r>
              <a:rPr lang="en-US" sz="2800" dirty="0">
                <a:solidFill>
                  <a:srgbClr val="0562C1"/>
                </a:solidFill>
                <a:latin typeface="Gill Sans"/>
                <a:ea typeface="Verdana"/>
                <a:cs typeface="Helvetica"/>
              </a:rPr>
              <a:t>World Health Organizations recommendations</a:t>
            </a:r>
            <a:r>
              <a:rPr lang="en-US" sz="2800" dirty="0">
                <a:latin typeface="Gill Sans"/>
                <a:ea typeface="Verdana"/>
                <a:cs typeface="Helvetica"/>
              </a:rPr>
              <a:t> and the</a:t>
            </a:r>
            <a:r>
              <a:rPr lang="en-US" sz="2800" dirty="0">
                <a:solidFill>
                  <a:srgbClr val="FFFFFF"/>
                </a:solidFill>
                <a:latin typeface="Gill Sans"/>
                <a:ea typeface="Verdana"/>
                <a:cs typeface="Helvetica"/>
              </a:rPr>
              <a:t> </a:t>
            </a:r>
            <a:r>
              <a:rPr lang="en-US" sz="2800" dirty="0">
                <a:solidFill>
                  <a:srgbClr val="0562C1"/>
                </a:solidFill>
                <a:latin typeface="Gill Sans"/>
                <a:ea typeface="Verdana"/>
                <a:cs typeface="Helvetica"/>
              </a:rPr>
              <a:t>Framework for Workplace Mental Health and Well-Being</a:t>
            </a:r>
            <a:r>
              <a:rPr lang="en-US" sz="2800" dirty="0">
                <a:latin typeface="Gill Sans"/>
                <a:ea typeface="Verdana"/>
                <a:cs typeface="Helvetica"/>
              </a:rPr>
              <a:t> recommendations of the United States Surgeon General. </a:t>
            </a:r>
          </a:p>
          <a:p>
            <a:pPr marL="227965" indent="-227965"/>
            <a:r>
              <a:rPr lang="en-US" sz="2800" dirty="0">
                <a:latin typeface="Gill Sans"/>
                <a:ea typeface="Verdana"/>
                <a:cs typeface="Helvetica"/>
              </a:rPr>
              <a:t>A key recommendation in this framework is for Organizations to further normalize and support mental health by modeling, communicating, and regularly promoting services. Employers are encouraged to provide comprehensive health care coverage that includes access to mental health benefits. Providing resources and mental health services that support each individual's unique social identity is a key part of creating this culture. </a:t>
            </a:r>
            <a:endParaRPr lang="en-US" sz="2800" dirty="0">
              <a:latin typeface="Gill Sans"/>
              <a:ea typeface="Verdana"/>
            </a:endParaRPr>
          </a:p>
          <a:p>
            <a:pPr marL="227965" indent="-227965"/>
            <a:endParaRPr lang="en-US" sz="1800" dirty="0"/>
          </a:p>
        </p:txBody>
      </p:sp>
    </p:spTree>
    <p:extLst>
      <p:ext uri="{BB962C8B-B14F-4D97-AF65-F5344CB8AC3E}">
        <p14:creationId xmlns:p14="http://schemas.microsoft.com/office/powerpoint/2010/main" val="4009024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9FE27-8501-A145-9E24-507D90876CCC}"/>
              </a:ext>
            </a:extLst>
          </p:cNvPr>
          <p:cNvSpPr>
            <a:spLocks noGrp="1"/>
          </p:cNvSpPr>
          <p:nvPr>
            <p:ph type="title"/>
          </p:nvPr>
        </p:nvSpPr>
        <p:spPr/>
        <p:txBody>
          <a:bodyPr/>
          <a:lstStyle/>
          <a:p>
            <a:r>
              <a:rPr lang="en-US" dirty="0"/>
              <a:t>What does Lyra Bring to OSU?</a:t>
            </a:r>
          </a:p>
        </p:txBody>
      </p:sp>
      <p:sp>
        <p:nvSpPr>
          <p:cNvPr id="4" name="Content Placeholder 3">
            <a:extLst>
              <a:ext uri="{FF2B5EF4-FFF2-40B4-BE49-F238E27FC236}">
                <a16:creationId xmlns:a16="http://schemas.microsoft.com/office/drawing/2014/main" id="{5E5CC473-8E68-9F49-AF40-73FE566E4697}"/>
              </a:ext>
            </a:extLst>
          </p:cNvPr>
          <p:cNvSpPr>
            <a:spLocks noGrp="1"/>
          </p:cNvSpPr>
          <p:nvPr>
            <p:ph idx="1"/>
          </p:nvPr>
        </p:nvSpPr>
        <p:spPr/>
        <p:txBody>
          <a:bodyPr>
            <a:normAutofit/>
          </a:bodyPr>
          <a:lstStyle/>
          <a:p>
            <a:r>
              <a:rPr lang="en-US" sz="2400" dirty="0"/>
              <a:t>A robust and comprehensive mental health and wellbeing benefits program with 8 sessions available for coaching and therapy</a:t>
            </a:r>
          </a:p>
          <a:p>
            <a:r>
              <a:rPr lang="en-US" sz="2400" dirty="0"/>
              <a:t>An onsite provider available on the Corvallis campus once a week</a:t>
            </a:r>
          </a:p>
          <a:p>
            <a:r>
              <a:rPr lang="en-US" sz="2400" dirty="0"/>
              <a:t>A competitive edge - OSU will be in the company of other leading employers who have Lyra, including Zoom, Nike, </a:t>
            </a:r>
            <a:r>
              <a:rPr lang="en-US" sz="2400" dirty="0" err="1"/>
              <a:t>Ebay</a:t>
            </a:r>
            <a:r>
              <a:rPr lang="en-US" sz="2400" dirty="0"/>
              <a:t>, and many others</a:t>
            </a:r>
          </a:p>
          <a:p>
            <a:r>
              <a:rPr lang="en-US" sz="2400" dirty="0"/>
              <a:t>OSU is currently one of only 2 Universities on the West Coast to offer Lyra Health to employees (USC being the other)</a:t>
            </a:r>
          </a:p>
        </p:txBody>
      </p:sp>
      <p:pic>
        <p:nvPicPr>
          <p:cNvPr id="5" name="Picture Placeholder 9" descr="&quot;&quot;">
            <a:extLst>
              <a:ext uri="{FF2B5EF4-FFF2-40B4-BE49-F238E27FC236}">
                <a16:creationId xmlns:a16="http://schemas.microsoft.com/office/drawing/2014/main" id="{ECE8B403-B5EA-204C-9D87-CDEF9A4CB80D}"/>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57" b="157"/>
          <a:stretch>
            <a:fillRect/>
          </a:stretch>
        </p:blipFill>
        <p:spPr>
          <a:prstGeom prst="rect">
            <a:avLst/>
          </a:prstGeom>
        </p:spPr>
      </p:pic>
    </p:spTree>
    <p:extLst>
      <p:ext uri="{BB962C8B-B14F-4D97-AF65-F5344CB8AC3E}">
        <p14:creationId xmlns:p14="http://schemas.microsoft.com/office/powerpoint/2010/main" val="2485175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54365F2-70A7-DCD2-A1AD-8D196F003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526" y="1729947"/>
            <a:ext cx="11432474" cy="5128054"/>
          </a:xfrm>
          <a:prstGeom prst="rect">
            <a:avLst/>
          </a:prstGeom>
        </p:spPr>
      </p:pic>
      <p:sp>
        <p:nvSpPr>
          <p:cNvPr id="2" name="Title 1">
            <a:extLst>
              <a:ext uri="{FF2B5EF4-FFF2-40B4-BE49-F238E27FC236}">
                <a16:creationId xmlns:a16="http://schemas.microsoft.com/office/drawing/2014/main" id="{08B99A58-AAF8-B304-F324-74FC45020A04}"/>
              </a:ext>
            </a:extLst>
          </p:cNvPr>
          <p:cNvSpPr>
            <a:spLocks noGrp="1"/>
          </p:cNvSpPr>
          <p:nvPr>
            <p:ph type="title"/>
          </p:nvPr>
        </p:nvSpPr>
        <p:spPr/>
        <p:txBody>
          <a:bodyPr/>
          <a:lstStyle/>
          <a:p>
            <a:r>
              <a:rPr lang="en-US" dirty="0"/>
              <a:t>How is Lyra Different?: Faster Access to Care</a:t>
            </a:r>
          </a:p>
        </p:txBody>
      </p:sp>
      <p:graphicFrame>
        <p:nvGraphicFramePr>
          <p:cNvPr id="5" name="Content Placeholder 4">
            <a:extLst>
              <a:ext uri="{FF2B5EF4-FFF2-40B4-BE49-F238E27FC236}">
                <a16:creationId xmlns:a16="http://schemas.microsoft.com/office/drawing/2014/main" id="{3A612CA6-8D8F-8A75-4BC0-0EA4938C97F9}"/>
              </a:ext>
            </a:extLst>
          </p:cNvPr>
          <p:cNvGraphicFramePr>
            <a:graphicFrameLocks noGrp="1"/>
          </p:cNvGraphicFramePr>
          <p:nvPr>
            <p:ph idx="1"/>
            <p:extLst>
              <p:ext uri="{D42A27DB-BD31-4B8C-83A1-F6EECF244321}">
                <p14:modId xmlns:p14="http://schemas.microsoft.com/office/powerpoint/2010/main" val="2576052457"/>
              </p:ext>
            </p:extLst>
          </p:nvPr>
        </p:nvGraphicFramePr>
        <p:xfrm>
          <a:off x="4757351" y="2094469"/>
          <a:ext cx="7014519" cy="1334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Placeholder 2" descr="Internet with solid fill">
            <a:extLst>
              <a:ext uri="{FF2B5EF4-FFF2-40B4-BE49-F238E27FC236}">
                <a16:creationId xmlns:a16="http://schemas.microsoft.com/office/drawing/2014/main" id="{3D406BF8-D7D4-5762-779D-9F6114F2DB83}"/>
              </a:ext>
            </a:extLst>
          </p:cNvPr>
          <p:cNvPicPr>
            <a:picLocks noGrp="1" noChangeAspect="1"/>
          </p:cNvPicPr>
          <p:nvPr>
            <p:ph type="pic" sz="quarter" idx="10"/>
          </p:nvPr>
        </p:nvPicPr>
        <p:blipFill>
          <a:blip r:embed="rId8">
            <a:extLst>
              <a:ext uri="{96DAC541-7B7A-43D3-8B79-37D633B846F1}">
                <asvg:svgBlip xmlns:asvg="http://schemas.microsoft.com/office/drawing/2016/SVG/main" r:embed="rId9"/>
              </a:ext>
            </a:extLst>
          </a:blip>
          <a:srcRect t="157" b="157"/>
          <a:stretch/>
        </p:blipFill>
        <p:spPr>
          <a:prstGeom prst="rect">
            <a:avLst/>
          </a:prstGeom>
        </p:spPr>
      </p:pic>
    </p:spTree>
    <p:extLst>
      <p:ext uri="{BB962C8B-B14F-4D97-AF65-F5344CB8AC3E}">
        <p14:creationId xmlns:p14="http://schemas.microsoft.com/office/powerpoint/2010/main" val="1564376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F6E1280A-E0C5-3A40-8A69-4C2C066D752A}"/>
              </a:ext>
            </a:extLst>
          </p:cNvPr>
          <p:cNvSpPr>
            <a:spLocks noGrp="1"/>
          </p:cNvSpPr>
          <p:nvPr>
            <p:ph type="title"/>
          </p:nvPr>
        </p:nvSpPr>
        <p:spPr/>
        <p:txBody>
          <a:bodyPr/>
          <a:lstStyle/>
          <a:p>
            <a:r>
              <a:rPr lang="en-US" dirty="0"/>
              <a:t>How is Lyra Different?</a:t>
            </a:r>
          </a:p>
        </p:txBody>
      </p:sp>
      <p:sp>
        <p:nvSpPr>
          <p:cNvPr id="33" name="Text Placeholder 32">
            <a:extLst>
              <a:ext uri="{FF2B5EF4-FFF2-40B4-BE49-F238E27FC236}">
                <a16:creationId xmlns:a16="http://schemas.microsoft.com/office/drawing/2014/main" id="{3EC13394-D801-3547-BAC6-24DADA6BD179}"/>
              </a:ext>
            </a:extLst>
          </p:cNvPr>
          <p:cNvSpPr>
            <a:spLocks noGrp="1"/>
          </p:cNvSpPr>
          <p:nvPr>
            <p:ph type="body" sz="quarter" idx="13"/>
          </p:nvPr>
        </p:nvSpPr>
        <p:spPr>
          <a:xfrm>
            <a:off x="620597" y="1836463"/>
            <a:ext cx="3218051" cy="474794"/>
          </a:xfrm>
        </p:spPr>
        <p:txBody>
          <a:bodyPr>
            <a:noAutofit/>
          </a:bodyPr>
          <a:lstStyle/>
          <a:p>
            <a:r>
              <a:rPr lang="en-US" dirty="0"/>
              <a:t>Culturally Competent Care</a:t>
            </a:r>
          </a:p>
        </p:txBody>
      </p:sp>
      <p:sp>
        <p:nvSpPr>
          <p:cNvPr id="34" name="Text Placeholder 33">
            <a:extLst>
              <a:ext uri="{FF2B5EF4-FFF2-40B4-BE49-F238E27FC236}">
                <a16:creationId xmlns:a16="http://schemas.microsoft.com/office/drawing/2014/main" id="{49863013-A784-D04A-81D6-D4E2EB3A651D}"/>
              </a:ext>
            </a:extLst>
          </p:cNvPr>
          <p:cNvSpPr>
            <a:spLocks noGrp="1"/>
          </p:cNvSpPr>
          <p:nvPr>
            <p:ph type="body" sz="quarter" idx="14"/>
          </p:nvPr>
        </p:nvSpPr>
        <p:spPr>
          <a:xfrm>
            <a:off x="620234" y="2671017"/>
            <a:ext cx="3226565" cy="3356400"/>
          </a:xfrm>
        </p:spPr>
        <p:txBody>
          <a:bodyPr/>
          <a:lstStyle/>
          <a:p>
            <a:r>
              <a:rPr lang="en-US" dirty="0"/>
              <a:t>Training on being an anti-oppressive therapist working with LGBTQIA+ individuals and people of color</a:t>
            </a:r>
          </a:p>
          <a:p>
            <a:r>
              <a:rPr lang="en-US" dirty="0"/>
              <a:t>Training in working with transgender clients</a:t>
            </a:r>
          </a:p>
          <a:p>
            <a:r>
              <a:rPr lang="en-US" dirty="0"/>
              <a:t>Training in the social justice implications for evidence-based treatments</a:t>
            </a:r>
          </a:p>
          <a:p>
            <a:r>
              <a:rPr lang="en-US" dirty="0"/>
              <a:t>Training in understanding white privilege and </a:t>
            </a:r>
            <a:r>
              <a:rPr lang="en-US" dirty="0" err="1"/>
              <a:t>allyship</a:t>
            </a:r>
            <a:r>
              <a:rPr lang="en-US" dirty="0"/>
              <a:t> in therapy</a:t>
            </a:r>
          </a:p>
          <a:p>
            <a:endParaRPr lang="en-US" dirty="0"/>
          </a:p>
        </p:txBody>
      </p:sp>
      <p:sp>
        <p:nvSpPr>
          <p:cNvPr id="37" name="Text Placeholder 36">
            <a:extLst>
              <a:ext uri="{FF2B5EF4-FFF2-40B4-BE49-F238E27FC236}">
                <a16:creationId xmlns:a16="http://schemas.microsoft.com/office/drawing/2014/main" id="{A0E53C48-669B-5542-92DE-2B35C9C22D15}"/>
              </a:ext>
            </a:extLst>
          </p:cNvPr>
          <p:cNvSpPr>
            <a:spLocks noGrp="1"/>
          </p:cNvSpPr>
          <p:nvPr>
            <p:ph type="body" sz="quarter" idx="17"/>
          </p:nvPr>
        </p:nvSpPr>
        <p:spPr>
          <a:xfrm>
            <a:off x="8507829" y="1881803"/>
            <a:ext cx="3218051" cy="344488"/>
          </a:xfrm>
        </p:spPr>
        <p:txBody>
          <a:bodyPr>
            <a:normAutofit lnSpcReduction="10000"/>
          </a:bodyPr>
          <a:lstStyle/>
          <a:p>
            <a:r>
              <a:rPr lang="en-US" dirty="0"/>
              <a:t>Whole Family Care</a:t>
            </a:r>
          </a:p>
        </p:txBody>
      </p:sp>
      <p:sp>
        <p:nvSpPr>
          <p:cNvPr id="38" name="Text Placeholder 37">
            <a:extLst>
              <a:ext uri="{FF2B5EF4-FFF2-40B4-BE49-F238E27FC236}">
                <a16:creationId xmlns:a16="http://schemas.microsoft.com/office/drawing/2014/main" id="{04042CFB-5C2E-114F-976A-C41E2890DE02}"/>
              </a:ext>
            </a:extLst>
          </p:cNvPr>
          <p:cNvSpPr>
            <a:spLocks noGrp="1"/>
          </p:cNvSpPr>
          <p:nvPr>
            <p:ph type="body" sz="quarter" idx="18"/>
          </p:nvPr>
        </p:nvSpPr>
        <p:spPr>
          <a:xfrm>
            <a:off x="8537447" y="2401567"/>
            <a:ext cx="3226565" cy="3356400"/>
          </a:xfrm>
        </p:spPr>
        <p:txBody>
          <a:bodyPr/>
          <a:lstStyle/>
          <a:p>
            <a:r>
              <a:rPr lang="en-US" dirty="0"/>
              <a:t>Access to Specialized Care with Enhanced Therapy for Teens</a:t>
            </a:r>
          </a:p>
          <a:p>
            <a:r>
              <a:rPr lang="en-US" dirty="0"/>
              <a:t>Skill Building and Coaching Support for Parents </a:t>
            </a:r>
          </a:p>
          <a:p>
            <a:r>
              <a:rPr lang="en-US" dirty="0"/>
              <a:t>Care Navigation for Autism Spectrum Disorder</a:t>
            </a:r>
          </a:p>
          <a:p>
            <a:endParaRPr lang="en-US" dirty="0"/>
          </a:p>
        </p:txBody>
      </p:sp>
      <p:graphicFrame>
        <p:nvGraphicFramePr>
          <p:cNvPr id="39" name="Content Placeholder 7">
            <a:extLst>
              <a:ext uri="{FF2B5EF4-FFF2-40B4-BE49-F238E27FC236}">
                <a16:creationId xmlns:a16="http://schemas.microsoft.com/office/drawing/2014/main" id="{D824DAF8-49B5-5041-B158-4D06368BEFED}"/>
              </a:ext>
            </a:extLst>
          </p:cNvPr>
          <p:cNvGraphicFramePr>
            <a:graphicFrameLocks noGrp="1"/>
          </p:cNvGraphicFramePr>
          <p:nvPr>
            <p:ph idx="1"/>
            <p:extLst>
              <p:ext uri="{D42A27DB-BD31-4B8C-83A1-F6EECF244321}">
                <p14:modId xmlns:p14="http://schemas.microsoft.com/office/powerpoint/2010/main" val="2980833800"/>
              </p:ext>
            </p:extLst>
          </p:nvPr>
        </p:nvGraphicFramePr>
        <p:xfrm>
          <a:off x="3846799" y="1611608"/>
          <a:ext cx="5045933" cy="45527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3787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solidFill>
                  <a:schemeClr val="tx1"/>
                </a:solidFill>
              </a:rPr>
              <a:t>Lyra Care &amp; Enrollment</a:t>
            </a:r>
          </a:p>
        </p:txBody>
      </p:sp>
      <p:sp>
        <p:nvSpPr>
          <p:cNvPr id="7" name="Text Placeholder 6">
            <a:extLst>
              <a:ext uri="{FF2B5EF4-FFF2-40B4-BE49-F238E27FC236}">
                <a16:creationId xmlns:a16="http://schemas.microsoft.com/office/drawing/2014/main" id="{5D7B7BC0-99D6-0213-4F1A-78D5CFD78B27}"/>
              </a:ext>
            </a:extLst>
          </p:cNvPr>
          <p:cNvSpPr>
            <a:spLocks noGrp="1"/>
          </p:cNvSpPr>
          <p:nvPr>
            <p:ph type="body" sz="quarter" idx="15"/>
          </p:nvPr>
        </p:nvSpPr>
        <p:spPr>
          <a:xfrm>
            <a:off x="6958525" y="1483994"/>
            <a:ext cx="3191743" cy="344488"/>
          </a:xfrm>
        </p:spPr>
        <p:txBody>
          <a:bodyPr vert="horz" lIns="91440" tIns="45720" rIns="91440" bIns="45720" rtlCol="0" anchor="t">
            <a:normAutofit lnSpcReduction="10000"/>
          </a:bodyPr>
          <a:lstStyle/>
          <a:p>
            <a:r>
              <a:rPr lang="en-US" dirty="0">
                <a:latin typeface="Verdana"/>
                <a:ea typeface="Verdana"/>
              </a:rPr>
              <a:t>How to Enroll</a:t>
            </a:r>
            <a:endParaRPr lang="en-US" dirty="0"/>
          </a:p>
        </p:txBody>
      </p:sp>
      <p:sp>
        <p:nvSpPr>
          <p:cNvPr id="5" name="Text Placeholder 4">
            <a:extLst>
              <a:ext uri="{FF2B5EF4-FFF2-40B4-BE49-F238E27FC236}">
                <a16:creationId xmlns:a16="http://schemas.microsoft.com/office/drawing/2014/main" id="{ADB81229-66AD-E95E-7FC3-D32E314B4AD9}"/>
              </a:ext>
            </a:extLst>
          </p:cNvPr>
          <p:cNvSpPr>
            <a:spLocks noGrp="1"/>
          </p:cNvSpPr>
          <p:nvPr>
            <p:ph type="body" sz="quarter" idx="14"/>
          </p:nvPr>
        </p:nvSpPr>
        <p:spPr>
          <a:xfrm>
            <a:off x="620234" y="2004190"/>
            <a:ext cx="5047615" cy="3356400"/>
          </a:xfrm>
        </p:spPr>
        <p:txBody>
          <a:bodyPr vert="horz" lIns="91440" tIns="45720" rIns="91440" bIns="45720" rtlCol="0" anchor="t">
            <a:noAutofit/>
          </a:bodyPr>
          <a:lstStyle/>
          <a:p>
            <a:pPr marL="285115" indent="-285115"/>
            <a:r>
              <a:rPr lang="en-US" dirty="0">
                <a:ea typeface="+mn-lt"/>
                <a:cs typeface="+mn-lt"/>
              </a:rPr>
              <a:t>Lyra offers a full spectrum of care offerings, from self-help resources, coaching, to therapy and advanced care coordination. You can take a short assessment to share what you’re experiencing. Based on your needs, Lyra will match you with confidential care options and compassionate providers.</a:t>
            </a:r>
          </a:p>
          <a:p>
            <a:pPr marL="285115" indent="-285115"/>
            <a:r>
              <a:rPr lang="en-US" dirty="0">
                <a:ea typeface="+mn-lt"/>
                <a:cs typeface="+mn-lt"/>
              </a:rPr>
              <a:t>Lyra’s Care Navigator Team is available 24/7 via phone or live chat to answer any questions you have about starting care for yourself or someone in your family.</a:t>
            </a:r>
            <a:endParaRPr lang="en-US" dirty="0"/>
          </a:p>
          <a:p>
            <a:pPr marL="285115" indent="-285115"/>
            <a:r>
              <a:rPr lang="en-US" dirty="0">
                <a:ea typeface="Verdana"/>
              </a:rPr>
              <a:t>Access to 8 sessions per person per year</a:t>
            </a:r>
            <a:endParaRPr lang="en-US" dirty="0"/>
          </a:p>
          <a:p>
            <a:pPr marL="285115" indent="-285115"/>
            <a:endParaRPr lang="en-US" dirty="0"/>
          </a:p>
        </p:txBody>
      </p:sp>
      <p:sp>
        <p:nvSpPr>
          <p:cNvPr id="3" name="Text Placeholder 2">
            <a:extLst>
              <a:ext uri="{FF2B5EF4-FFF2-40B4-BE49-F238E27FC236}">
                <a16:creationId xmlns:a16="http://schemas.microsoft.com/office/drawing/2014/main" id="{B1BBDD11-797C-BF30-01D9-83B2CBEB2F06}"/>
              </a:ext>
            </a:extLst>
          </p:cNvPr>
          <p:cNvSpPr>
            <a:spLocks noGrp="1"/>
          </p:cNvSpPr>
          <p:nvPr>
            <p:ph type="body" sz="quarter" idx="13"/>
          </p:nvPr>
        </p:nvSpPr>
        <p:spPr>
          <a:xfrm>
            <a:off x="620597" y="1529396"/>
            <a:ext cx="3218051" cy="344488"/>
          </a:xfrm>
        </p:spPr>
        <p:txBody>
          <a:bodyPr vert="horz" lIns="91440" tIns="45720" rIns="91440" bIns="45720" rtlCol="0" anchor="t">
            <a:normAutofit lnSpcReduction="10000"/>
          </a:bodyPr>
          <a:lstStyle/>
          <a:p>
            <a:r>
              <a:rPr lang="en-US" dirty="0">
                <a:latin typeface="Verdana"/>
                <a:ea typeface="Verdana"/>
              </a:rPr>
              <a:t>Lyra Care</a:t>
            </a:r>
            <a:endParaRPr lang="en-US" dirty="0"/>
          </a:p>
        </p:txBody>
      </p:sp>
      <p:graphicFrame>
        <p:nvGraphicFramePr>
          <p:cNvPr id="4" name="Content Placeholder 7">
            <a:extLst>
              <a:ext uri="{FF2B5EF4-FFF2-40B4-BE49-F238E27FC236}">
                <a16:creationId xmlns:a16="http://schemas.microsoft.com/office/drawing/2014/main" id="{60B390BD-7106-3379-8AA7-67AF73D53FF9}"/>
              </a:ext>
            </a:extLst>
          </p:cNvPr>
          <p:cNvGraphicFramePr>
            <a:graphicFrameLocks noGrp="1"/>
          </p:cNvGraphicFramePr>
          <p:nvPr>
            <p:ph idx="1"/>
            <p:extLst>
              <p:ext uri="{D42A27DB-BD31-4B8C-83A1-F6EECF244321}">
                <p14:modId xmlns:p14="http://schemas.microsoft.com/office/powerpoint/2010/main" val="2854961916"/>
              </p:ext>
            </p:extLst>
          </p:nvPr>
        </p:nvGraphicFramePr>
        <p:xfrm>
          <a:off x="7082095" y="2004190"/>
          <a:ext cx="4720496" cy="3820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3209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26469-6BEA-D040-E0B7-2C5B341F0A9B}"/>
              </a:ext>
            </a:extLst>
          </p:cNvPr>
          <p:cNvSpPr>
            <a:spLocks noGrp="1"/>
          </p:cNvSpPr>
          <p:nvPr>
            <p:ph type="title"/>
          </p:nvPr>
        </p:nvSpPr>
        <p:spPr/>
        <p:txBody>
          <a:bodyPr/>
          <a:lstStyle/>
          <a:p>
            <a:r>
              <a:rPr lang="en-US" dirty="0">
                <a:solidFill>
                  <a:schemeClr val="tx1"/>
                </a:solidFill>
                <a:latin typeface="Verdana"/>
                <a:ea typeface="Verdana"/>
              </a:rPr>
              <a:t>Lyra Learn </a:t>
            </a:r>
          </a:p>
        </p:txBody>
      </p:sp>
      <p:pic>
        <p:nvPicPr>
          <p:cNvPr id="10" name="Picture Placeholder 9">
            <a:extLst>
              <a:ext uri="{FF2B5EF4-FFF2-40B4-BE49-F238E27FC236}">
                <a16:creationId xmlns:a16="http://schemas.microsoft.com/office/drawing/2014/main" id="{170A02A8-E5C5-070B-5D87-3BB79265C69C}"/>
              </a:ext>
            </a:extLst>
          </p:cNvPr>
          <p:cNvPicPr>
            <a:picLocks noGrp="1" noChangeAspect="1"/>
          </p:cNvPicPr>
          <p:nvPr>
            <p:ph type="pic" sz="quarter" idx="12"/>
          </p:nvPr>
        </p:nvPicPr>
        <p:blipFill>
          <a:blip r:embed="rId2">
            <a:extLst>
              <a:ext uri="{96DAC541-7B7A-43D3-8B79-37D633B846F1}">
                <asvg:svgBlip xmlns:asvg="http://schemas.microsoft.com/office/drawing/2016/SVG/main" r:embed="rId3"/>
              </a:ext>
            </a:extLst>
          </a:blip>
          <a:srcRect l="157" r="157"/>
          <a:stretch/>
        </p:blipFill>
        <p:spPr/>
      </p:pic>
      <p:sp>
        <p:nvSpPr>
          <p:cNvPr id="4" name="Text Placeholder 3">
            <a:extLst>
              <a:ext uri="{FF2B5EF4-FFF2-40B4-BE49-F238E27FC236}">
                <a16:creationId xmlns:a16="http://schemas.microsoft.com/office/drawing/2014/main" id="{9FA0A85D-480C-9187-C744-441B30CBBEA1}"/>
              </a:ext>
            </a:extLst>
          </p:cNvPr>
          <p:cNvSpPr>
            <a:spLocks noGrp="1"/>
          </p:cNvSpPr>
          <p:nvPr>
            <p:ph type="body" sz="quarter" idx="13"/>
          </p:nvPr>
        </p:nvSpPr>
        <p:spPr/>
        <p:txBody>
          <a:bodyPr vert="horz" lIns="91440" tIns="45720" rIns="91440" bIns="45720" rtlCol="0" anchor="t">
            <a:normAutofit fontScale="92500" lnSpcReduction="20000"/>
          </a:bodyPr>
          <a:lstStyle/>
          <a:p>
            <a:r>
              <a:rPr lang="en-US" sz="2400" dirty="0">
                <a:latin typeface="Verdana"/>
                <a:ea typeface="Verdana"/>
              </a:rPr>
              <a:t>Lyra Learn </a:t>
            </a:r>
            <a:endParaRPr lang="en-US" sz="2400" dirty="0"/>
          </a:p>
        </p:txBody>
      </p:sp>
      <p:sp>
        <p:nvSpPr>
          <p:cNvPr id="5" name="Text Placeholder 4">
            <a:extLst>
              <a:ext uri="{FF2B5EF4-FFF2-40B4-BE49-F238E27FC236}">
                <a16:creationId xmlns:a16="http://schemas.microsoft.com/office/drawing/2014/main" id="{C351821A-CFB7-A964-7A62-E5BFF06B17CC}"/>
              </a:ext>
            </a:extLst>
          </p:cNvPr>
          <p:cNvSpPr>
            <a:spLocks noGrp="1"/>
          </p:cNvSpPr>
          <p:nvPr>
            <p:ph type="body" sz="quarter" idx="14"/>
          </p:nvPr>
        </p:nvSpPr>
        <p:spPr/>
        <p:txBody>
          <a:bodyPr vert="horz" lIns="91440" tIns="45720" rIns="91440" bIns="45720" rtlCol="0" anchor="t">
            <a:noAutofit/>
          </a:bodyPr>
          <a:lstStyle/>
          <a:p>
            <a:pPr marL="285115" indent="-285115"/>
            <a:r>
              <a:rPr lang="en-US" sz="2000" dirty="0">
                <a:ea typeface="+mn-lt"/>
                <a:cs typeface="+mn-lt"/>
              </a:rPr>
              <a:t>An on-demand, e-learning platform with </a:t>
            </a:r>
            <a:r>
              <a:rPr lang="en-US" sz="2400" dirty="0">
                <a:ea typeface="+mn-lt"/>
                <a:cs typeface="+mn-lt"/>
              </a:rPr>
              <a:t>proprietary</a:t>
            </a:r>
            <a:r>
              <a:rPr lang="en-US" sz="2000" dirty="0">
                <a:ea typeface="+mn-lt"/>
                <a:cs typeface="+mn-lt"/>
              </a:rPr>
              <a:t> interactive courses that contain more than 150 short-form videos and interactive exercises that facilitate both microlearnings and in-depth training.</a:t>
            </a:r>
          </a:p>
          <a:p>
            <a:pPr marL="285115" indent="-285115"/>
            <a:r>
              <a:rPr lang="en-US" sz="2000" dirty="0">
                <a:ea typeface="+mn-lt"/>
                <a:cs typeface="+mn-lt"/>
              </a:rPr>
              <a:t>To access Lyra Learn go to learn.lyrahealth.com passcode: #osu445.</a:t>
            </a:r>
            <a:endParaRPr lang="en-US" sz="2000" dirty="0"/>
          </a:p>
        </p:txBody>
      </p:sp>
      <p:pic>
        <p:nvPicPr>
          <p:cNvPr id="9" name="Picture Placeholder 8">
            <a:extLst>
              <a:ext uri="{FF2B5EF4-FFF2-40B4-BE49-F238E27FC236}">
                <a16:creationId xmlns:a16="http://schemas.microsoft.com/office/drawing/2014/main" id="{F5315B51-CE84-EE72-FEAC-60F1965FE1C0}"/>
              </a:ext>
            </a:extLst>
          </p:cNvPr>
          <p:cNvPicPr>
            <a:picLocks noGrp="1" noChangeAspect="1"/>
          </p:cNvPicPr>
          <p:nvPr>
            <p:ph type="pic" sz="quarter" idx="19"/>
          </p:nvPr>
        </p:nvPicPr>
        <p:blipFill>
          <a:blip r:embed="rId4">
            <a:extLst>
              <a:ext uri="{96DAC541-7B7A-43D3-8B79-37D633B846F1}">
                <asvg:svgBlip xmlns:asvg="http://schemas.microsoft.com/office/drawing/2016/SVG/main" r:embed="rId5"/>
              </a:ext>
            </a:extLst>
          </a:blip>
          <a:srcRect/>
          <a:stretch/>
        </p:blipFill>
        <p:spPr/>
      </p:pic>
      <p:sp>
        <p:nvSpPr>
          <p:cNvPr id="7" name="Text Placeholder 6">
            <a:extLst>
              <a:ext uri="{FF2B5EF4-FFF2-40B4-BE49-F238E27FC236}">
                <a16:creationId xmlns:a16="http://schemas.microsoft.com/office/drawing/2014/main" id="{FFF4D472-7ADC-DCD2-A469-B65C9E5DC545}"/>
              </a:ext>
            </a:extLst>
          </p:cNvPr>
          <p:cNvSpPr>
            <a:spLocks noGrp="1"/>
          </p:cNvSpPr>
          <p:nvPr>
            <p:ph type="body" sz="quarter" idx="17"/>
          </p:nvPr>
        </p:nvSpPr>
        <p:spPr/>
        <p:txBody>
          <a:bodyPr vert="horz" lIns="91440" tIns="45720" rIns="91440" bIns="45720" rtlCol="0" anchor="t">
            <a:normAutofit fontScale="92500" lnSpcReduction="20000"/>
          </a:bodyPr>
          <a:lstStyle/>
          <a:p>
            <a:r>
              <a:rPr lang="en-US" sz="2400" dirty="0">
                <a:latin typeface="Verdana"/>
                <a:ea typeface="Verdana"/>
              </a:rPr>
              <a:t>Lyra Gather</a:t>
            </a:r>
            <a:endParaRPr lang="en-US" sz="2400" dirty="0"/>
          </a:p>
        </p:txBody>
      </p:sp>
      <p:sp>
        <p:nvSpPr>
          <p:cNvPr id="8" name="Text Placeholder 7">
            <a:extLst>
              <a:ext uri="{FF2B5EF4-FFF2-40B4-BE49-F238E27FC236}">
                <a16:creationId xmlns:a16="http://schemas.microsoft.com/office/drawing/2014/main" id="{BB2CE9C6-60A0-A561-B29E-AECAB45276A8}"/>
              </a:ext>
            </a:extLst>
          </p:cNvPr>
          <p:cNvSpPr>
            <a:spLocks noGrp="1"/>
          </p:cNvSpPr>
          <p:nvPr>
            <p:ph type="body" sz="quarter" idx="18"/>
          </p:nvPr>
        </p:nvSpPr>
        <p:spPr>
          <a:xfrm>
            <a:off x="6507867" y="3437436"/>
            <a:ext cx="5078864" cy="2750004"/>
          </a:xfrm>
        </p:spPr>
        <p:txBody>
          <a:bodyPr vert="horz" lIns="91440" tIns="45720" rIns="91440" bIns="45720" rtlCol="0" anchor="t">
            <a:noAutofit/>
          </a:bodyPr>
          <a:lstStyle/>
          <a:p>
            <a:pPr marL="227965" indent="-227965"/>
            <a:r>
              <a:rPr lang="en-US" sz="2400" dirty="0">
                <a:ea typeface="+mn-lt"/>
                <a:cs typeface="+mn-lt"/>
              </a:rPr>
              <a:t>Lyra Gatherings are structured, small-group discussions facilitated by Lyra’s mental health experts on timely, thought-provoking topics. Find support by engaging with and learning from other members like you. You can sign up for an upcoming Gathering in Lyra Learn.</a:t>
            </a:r>
            <a:endParaRPr lang="en-US" sz="2400" dirty="0"/>
          </a:p>
        </p:txBody>
      </p:sp>
    </p:spTree>
    <p:extLst>
      <p:ext uri="{BB962C8B-B14F-4D97-AF65-F5344CB8AC3E}">
        <p14:creationId xmlns:p14="http://schemas.microsoft.com/office/powerpoint/2010/main" val="1203121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4242B-1D7A-E24B-87E4-772D5FA1C6D0}"/>
              </a:ext>
            </a:extLst>
          </p:cNvPr>
          <p:cNvSpPr>
            <a:spLocks noGrp="1"/>
          </p:cNvSpPr>
          <p:nvPr>
            <p:ph type="title"/>
          </p:nvPr>
        </p:nvSpPr>
        <p:spPr/>
        <p:txBody>
          <a:bodyPr/>
          <a:lstStyle/>
          <a:p>
            <a:r>
              <a:rPr lang="en-US" dirty="0">
                <a:latin typeface="Verdana"/>
                <a:ea typeface="Verdana"/>
              </a:rPr>
              <a:t>Supervisor Tools</a:t>
            </a:r>
          </a:p>
        </p:txBody>
      </p:sp>
      <p:sp>
        <p:nvSpPr>
          <p:cNvPr id="4" name="Text Placeholder 3">
            <a:extLst>
              <a:ext uri="{FF2B5EF4-FFF2-40B4-BE49-F238E27FC236}">
                <a16:creationId xmlns:a16="http://schemas.microsoft.com/office/drawing/2014/main" id="{F786C0F8-9E8E-11EC-4166-B8F48582D7D6}"/>
              </a:ext>
            </a:extLst>
          </p:cNvPr>
          <p:cNvSpPr>
            <a:spLocks noGrp="1"/>
          </p:cNvSpPr>
          <p:nvPr>
            <p:ph type="body" sz="quarter" idx="13"/>
          </p:nvPr>
        </p:nvSpPr>
        <p:spPr/>
        <p:txBody>
          <a:bodyPr>
            <a:normAutofit fontScale="92500" lnSpcReduction="20000"/>
          </a:bodyPr>
          <a:lstStyle/>
          <a:p>
            <a:r>
              <a:rPr lang="en-US" dirty="0"/>
              <a:t>Manager </a:t>
            </a:r>
            <a:r>
              <a:rPr lang="en-US" sz="2400" dirty="0"/>
              <a:t>Consultations</a:t>
            </a:r>
            <a:endParaRPr lang="en-US" dirty="0"/>
          </a:p>
        </p:txBody>
      </p:sp>
      <p:sp>
        <p:nvSpPr>
          <p:cNvPr id="5" name="Text Placeholder 4">
            <a:extLst>
              <a:ext uri="{FF2B5EF4-FFF2-40B4-BE49-F238E27FC236}">
                <a16:creationId xmlns:a16="http://schemas.microsoft.com/office/drawing/2014/main" id="{E1A3FAB0-FD70-E536-1F6F-5596A39B0818}"/>
              </a:ext>
            </a:extLst>
          </p:cNvPr>
          <p:cNvSpPr>
            <a:spLocks noGrp="1"/>
          </p:cNvSpPr>
          <p:nvPr>
            <p:ph type="body" sz="quarter" idx="14"/>
          </p:nvPr>
        </p:nvSpPr>
        <p:spPr/>
        <p:txBody>
          <a:bodyPr/>
          <a:lstStyle/>
          <a:p>
            <a:r>
              <a:rPr lang="en-US" dirty="0"/>
              <a:t>To help managers dealing with concerns related to employee mental health. Support is available via Lyra’s 24/7 Care Team </a:t>
            </a:r>
            <a:r>
              <a:rPr lang="en-US" sz="2000" dirty="0"/>
              <a:t>phone</a:t>
            </a:r>
            <a:r>
              <a:rPr lang="en-US" dirty="0"/>
              <a:t> line (877) 235-7812. OSU requires managers to have an HRSP or ELR team member present when utilizing manager consultations. </a:t>
            </a:r>
          </a:p>
        </p:txBody>
      </p:sp>
      <p:sp>
        <p:nvSpPr>
          <p:cNvPr id="7" name="Text Placeholder 6">
            <a:extLst>
              <a:ext uri="{FF2B5EF4-FFF2-40B4-BE49-F238E27FC236}">
                <a16:creationId xmlns:a16="http://schemas.microsoft.com/office/drawing/2014/main" id="{9A9B8B38-AA2D-B6EE-8AD4-E1666097C02C}"/>
              </a:ext>
            </a:extLst>
          </p:cNvPr>
          <p:cNvSpPr>
            <a:spLocks noGrp="1"/>
          </p:cNvSpPr>
          <p:nvPr>
            <p:ph type="body" sz="quarter" idx="17"/>
          </p:nvPr>
        </p:nvSpPr>
        <p:spPr/>
        <p:txBody>
          <a:bodyPr>
            <a:normAutofit fontScale="92500" lnSpcReduction="20000"/>
          </a:bodyPr>
          <a:lstStyle/>
          <a:p>
            <a:r>
              <a:rPr lang="en-US" dirty="0"/>
              <a:t>Toolkits &amp; </a:t>
            </a:r>
            <a:r>
              <a:rPr lang="en-US" sz="2400" dirty="0"/>
              <a:t>Articles</a:t>
            </a:r>
            <a:r>
              <a:rPr lang="en-US" dirty="0"/>
              <a:t> </a:t>
            </a:r>
          </a:p>
        </p:txBody>
      </p:sp>
      <p:sp>
        <p:nvSpPr>
          <p:cNvPr id="8" name="Text Placeholder 7">
            <a:extLst>
              <a:ext uri="{FF2B5EF4-FFF2-40B4-BE49-F238E27FC236}">
                <a16:creationId xmlns:a16="http://schemas.microsoft.com/office/drawing/2014/main" id="{92E70F1A-0A4E-5CEC-DB5F-9473E9A5A699}"/>
              </a:ext>
            </a:extLst>
          </p:cNvPr>
          <p:cNvSpPr>
            <a:spLocks noGrp="1"/>
          </p:cNvSpPr>
          <p:nvPr>
            <p:ph type="body" sz="quarter" idx="18"/>
          </p:nvPr>
        </p:nvSpPr>
        <p:spPr/>
        <p:txBody>
          <a:bodyPr/>
          <a:lstStyle/>
          <a:p>
            <a:r>
              <a:rPr lang="en-US" dirty="0"/>
              <a:t>Give managers the tools to lead with psychological safety, identify and reduce workplace risks </a:t>
            </a:r>
            <a:r>
              <a:rPr lang="en-US" sz="2000" dirty="0"/>
              <a:t>related</a:t>
            </a:r>
            <a:r>
              <a:rPr lang="en-US" dirty="0"/>
              <a:t> to burnout and distress, respond appropriately to mental health concerns, and make work a place where people thrive.</a:t>
            </a:r>
          </a:p>
        </p:txBody>
      </p:sp>
      <p:pic>
        <p:nvPicPr>
          <p:cNvPr id="9" name="Picture Placeholder 2" descr="Internet with solid fill">
            <a:extLst>
              <a:ext uri="{FF2B5EF4-FFF2-40B4-BE49-F238E27FC236}">
                <a16:creationId xmlns:a16="http://schemas.microsoft.com/office/drawing/2014/main" id="{3074191F-0C77-FA00-74A2-784B8338762D}"/>
              </a:ext>
            </a:extLst>
          </p:cNvPr>
          <p:cNvPicPr>
            <a:picLocks noGrp="1" noChangeAspect="1"/>
          </p:cNvPicPr>
          <p:nvPr>
            <p:ph type="pic" sz="quarter" idx="19"/>
          </p:nvPr>
        </p:nvPicPr>
        <p:blipFill>
          <a:blip r:embed="rId2">
            <a:extLst>
              <a:ext uri="{96DAC541-7B7A-43D3-8B79-37D633B846F1}">
                <asvg:svgBlip xmlns:asvg="http://schemas.microsoft.com/office/drawing/2016/SVG/main" r:embed="rId3"/>
              </a:ext>
            </a:extLst>
          </a:blip>
          <a:srcRect/>
          <a:stretch/>
        </p:blipFill>
        <p:spPr>
          <a:prstGeom prst="rect">
            <a:avLst/>
          </a:prstGeom>
        </p:spPr>
      </p:pic>
      <p:pic>
        <p:nvPicPr>
          <p:cNvPr id="10" name="Picture Placeholder 12">
            <a:extLst>
              <a:ext uri="{FF2B5EF4-FFF2-40B4-BE49-F238E27FC236}">
                <a16:creationId xmlns:a16="http://schemas.microsoft.com/office/drawing/2014/main" id="{0C7E678D-A403-F573-B6CE-4BEAC63F06F9}"/>
              </a:ext>
            </a:extLst>
          </p:cNvPr>
          <p:cNvPicPr>
            <a:picLocks noGrp="1" noChangeAspect="1"/>
          </p:cNvPicPr>
          <p:nvPr>
            <p:ph type="pic" sz="quarter" idx="12"/>
          </p:nvPr>
        </p:nvPicPr>
        <p:blipFill>
          <a:blip r:embed="rId4">
            <a:extLst>
              <a:ext uri="{96DAC541-7B7A-43D3-8B79-37D633B846F1}">
                <asvg:svgBlip xmlns:asvg="http://schemas.microsoft.com/office/drawing/2016/SVG/main" r:embed="rId5"/>
              </a:ext>
            </a:extLst>
          </a:blip>
          <a:srcRect l="157" r="157"/>
          <a:stretch/>
        </p:blipFill>
        <p:spPr/>
      </p:pic>
    </p:spTree>
    <p:extLst>
      <p:ext uri="{BB962C8B-B14F-4D97-AF65-F5344CB8AC3E}">
        <p14:creationId xmlns:p14="http://schemas.microsoft.com/office/powerpoint/2010/main" val="315006900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Verdana"/>
        <a:ea typeface=""/>
        <a:cs typeface=""/>
      </a:majorFont>
      <a:minorFont>
        <a:latin typeface="Gil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325</TotalTime>
  <Words>847</Words>
  <Application>Microsoft Office PowerPoint</Application>
  <PresentationFormat>Widescreen</PresentationFormat>
  <Paragraphs>62</Paragraphs>
  <Slides>11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Constantia</vt:lpstr>
      <vt:lpstr>Courier New</vt:lpstr>
      <vt:lpstr>Gill Sans</vt:lpstr>
      <vt:lpstr>Times</vt:lpstr>
      <vt:lpstr>Verdana</vt:lpstr>
      <vt:lpstr>1_Office Theme</vt:lpstr>
      <vt:lpstr>Lyra Health at OSU</vt:lpstr>
      <vt:lpstr>Why are we talking about this?</vt:lpstr>
      <vt:lpstr>Why are we here?</vt:lpstr>
      <vt:lpstr>What does Lyra Bring to OSU?</vt:lpstr>
      <vt:lpstr>How is Lyra Different?: Faster Access to Care</vt:lpstr>
      <vt:lpstr>How is Lyra Different?</vt:lpstr>
      <vt:lpstr>Lyra Care &amp; Enrollment</vt:lpstr>
      <vt:lpstr>Lyra Learn </vt:lpstr>
      <vt:lpstr>Supervisor Tools</vt:lpstr>
      <vt:lpstr>Questions?</vt:lpstr>
      <vt:lpstr>THANK YOU</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HR/Payroll Forum</dc:title>
  <dc:creator>Ray, Bonny</dc:creator>
  <cp:lastModifiedBy>Calascibetta, Caitlin M</cp:lastModifiedBy>
  <cp:revision>1038</cp:revision>
  <cp:lastPrinted>2023-08-11T15:56:18Z</cp:lastPrinted>
  <dcterms:created xsi:type="dcterms:W3CDTF">2022-10-28T02:53:34Z</dcterms:created>
  <dcterms:modified xsi:type="dcterms:W3CDTF">2023-12-14T21:33:49Z</dcterms:modified>
</cp:coreProperties>
</file>