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4"/>
    <p:sldMasterId id="2147483660" r:id="rId5"/>
    <p:sldMasterId id="2147483827" r:id="rId6"/>
    <p:sldMasterId id="2147483836" r:id="rId7"/>
  </p:sldMasterIdLst>
  <p:notesMasterIdLst>
    <p:notesMasterId r:id="rId16"/>
  </p:notesMasterIdLst>
  <p:handoutMasterIdLst>
    <p:handoutMasterId r:id="rId17"/>
  </p:handoutMasterIdLst>
  <p:sldIdLst>
    <p:sldId id="2147482615" r:id="rId8"/>
    <p:sldId id="2147482726" r:id="rId9"/>
    <p:sldId id="2147482714" r:id="rId10"/>
    <p:sldId id="2147482632" r:id="rId11"/>
    <p:sldId id="2147482728" r:id="rId12"/>
    <p:sldId id="2147482722" r:id="rId13"/>
    <p:sldId id="2147482724" r:id="rId14"/>
    <p:sldId id="21474827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48E402-BBD3-E5F5-BA99-C1AA94204F9B}" name="Mclachlain, Teagan" initials="MT" userId="S::lochnert@oregonstate.edu::f498b714-82da-4ef1-89e0-d829ac7dc0f0" providerId="AD"/>
  <p188:author id="{DBD4C313-18FE-AB99-8FAA-8A2142DFAF74}" name="Ford, Madalyn" initials="FM" userId="S::madaford@deloitte.com::2c487be4-229d-49f9-bb8e-9a3caeb88c85" providerId="AD"/>
  <p188:author id="{046ADB3F-74B8-6112-80DB-DECE46B1790F}" name="Roe, Leslie" initials="RL" userId="S::roel@oregonstate.edu::726cd849-9194-4ee8-9d76-106a0ed5606e" providerId="AD"/>
  <p188:author id="{EC602C41-58FF-7CE1-C229-E34229CE9453}" name="Riney, Heather" initials="RH" userId="S::johnheat@oregonstate.edu::14d9d862-e5ef-46df-81e3-8889d0618a3b" providerId="AD"/>
  <p188:author id="{CCE02C48-E474-56E7-AABA-0827E630B490}" name="Horn, Heather" initials="HH" userId="S::hornh@oregonstate.edu::b2dd737e-7b4a-4310-8c37-9b5b1fceebf6" providerId="AD"/>
  <p188:author id="{4D5AB951-0B19-E80B-8518-DEED40FBBA7B}" name="Grey, Suzanne M" initials="GM" userId="S::greys@oregonstate.edu::24be034e-86fa-46be-96c4-7e7b8c4bfef3" providerId="AD"/>
  <p188:author id="{169C0184-FFB3-9A2A-35D8-29DC14D1EFB3}" name="Sisson, Trey" initials="ST" userId="S::sissonw@oregonstate.edu::a577c2db-2107-4707-85d4-a12b157fc771" providerId="AD"/>
  <p188:author id="{0F1A868A-A484-0420-E8C8-0B96EC96418D}" name="Nadalin, Donald" initials="ND" userId="S::dnadalin@deloitte.com::aae67964-10f7-4cf4-9bc1-621014ac6d53" providerId="AD"/>
  <p188:author id="{FCBA8192-5EC3-629B-6B84-B5D6DDE582CE}" name="Ford, Madalyn" initials="MF" userId="S::fordmada@oregonstate.edu::14104550-94f7-4b22-a0b5-a69b2cc495dd" providerId="AD"/>
  <p188:author id="{6DA6339C-B41B-ED40-A8C4-453B794504F4}" name="McKenzie Clark" initials="MC" userId="S::mcclark@deloitte.com::c26d375f-674b-47eb-8705-e567823c4d14" providerId="AD"/>
  <p188:author id="{0836B4A8-F748-72AB-85B5-BE09BEF09388}" name="Roe, Leslie" initials="RL" userId="S::leroe@deloitte.com::621baa5b-18c6-4c1c-b673-e4d5a45214aa" providerId="AD"/>
  <p188:author id="{69D5E6DE-2265-8776-D8EB-C6F3AF5AD244}" name="Wolgamott, Leslie" initials="WL" userId="S::wolgamol@oregonstate.edu::addd5671-8f68-46f2-84b0-5757a6a092d6" providerId="AD"/>
  <p188:author id="{F05645DF-2865-9ECB-A7B1-86395C22187A}" name="Cluver, Megan" initials="CM" userId="S::mcluver@deloitte.com::76328fb7-9643-4b87-aed1-33a684568e82" providerId="AD"/>
  <p188:author id="{E10C8EE6-E0F2-ACFF-9E86-3EC3DCFDB72D}" name="Komohana, Nathanial" initials="" userId="S::komohana@oregonstate.edu::6c38d8c8-ad47-468b-93fd-c48fe9dbd58d" providerId="AD"/>
  <p188:author id="{32A453EC-798E-BEF4-E996-0FB6AE5E7676}" name="Castro, Wilmer" initials="CW" userId="S::wilcastro@deloitte.com::ed73e67c-947f-44a7-b3a1-42d8bfd07a5a" providerId="AD"/>
  <p188:author id="{D0E568EC-14DF-01A6-947E-89F2919CC255}" name="Clark, McKenzie" initials="MC" userId="S::clarkmc@oregonstate.edu::ec6692b9-0ee3-4842-b4a8-899e3f97a6af" providerId="AD"/>
  <p188:author id="{38CB71F4-E0FD-3E68-228C-E0D2D84ED31C}" name="Smith, Erin S" initials="SS" userId="S::erinsmith@deloitte.com::d567789a-544b-484b-bbc6-91ce0628c5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D10"/>
    <a:srgbClr val="00A3E0"/>
    <a:srgbClr val="5AC3EB"/>
    <a:srgbClr val="000000"/>
    <a:srgbClr val="D73F09"/>
    <a:srgbClr val="FEE3DA"/>
    <a:srgbClr val="F8845A"/>
    <a:srgbClr val="C6D3E1"/>
    <a:srgbClr val="00B531"/>
    <a:srgbClr val="9B9B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06"/>
    <p:restoredTop sz="95170"/>
  </p:normalViewPr>
  <p:slideViewPr>
    <p:cSldViewPr snapToGrid="0">
      <p:cViewPr varScale="1">
        <p:scale>
          <a:sx n="100" d="100"/>
          <a:sy n="100" d="100"/>
        </p:scale>
        <p:origin x="114" y="2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EA6DB5-C18C-3D4A-AD81-9661C60FDC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Encode Sans Normal Black"/>
            </a:endParaRPr>
          </a:p>
        </p:txBody>
      </p:sp>
      <p:sp>
        <p:nvSpPr>
          <p:cNvPr id="3" name="Date Placeholder 2">
            <a:extLst>
              <a:ext uri="{FF2B5EF4-FFF2-40B4-BE49-F238E27FC236}">
                <a16:creationId xmlns:a16="http://schemas.microsoft.com/office/drawing/2014/main" id="{B5C2241C-3373-8316-E5B9-C7CBB60A23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E66E72-ED21-47FE-9A75-199EBEF23DB7}" type="datetimeFigureOut">
              <a:rPr lang="en-US" smtClean="0">
                <a:latin typeface="Encode Sans Normal Black"/>
              </a:rPr>
              <a:t>1/6/2025</a:t>
            </a:fld>
            <a:endParaRPr lang="en-US">
              <a:latin typeface="Encode Sans Normal Black"/>
            </a:endParaRPr>
          </a:p>
        </p:txBody>
      </p:sp>
      <p:sp>
        <p:nvSpPr>
          <p:cNvPr id="4" name="Footer Placeholder 3">
            <a:extLst>
              <a:ext uri="{FF2B5EF4-FFF2-40B4-BE49-F238E27FC236}">
                <a16:creationId xmlns:a16="http://schemas.microsoft.com/office/drawing/2014/main" id="{04031BC4-A119-8C2F-F9ED-3075CCCD2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Encode Sans Normal Black"/>
            </a:endParaRPr>
          </a:p>
        </p:txBody>
      </p:sp>
      <p:sp>
        <p:nvSpPr>
          <p:cNvPr id="5" name="Slide Number Placeholder 4">
            <a:extLst>
              <a:ext uri="{FF2B5EF4-FFF2-40B4-BE49-F238E27FC236}">
                <a16:creationId xmlns:a16="http://schemas.microsoft.com/office/drawing/2014/main" id="{6F0D11BD-DB78-974B-F5E4-884B81070F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1F8C2-BAA5-48A1-B864-1654523091A9}" type="slidenum">
              <a:rPr lang="en-US" smtClean="0">
                <a:latin typeface="Encode Sans Normal Black"/>
              </a:rPr>
              <a:t>‹#›</a:t>
            </a:fld>
            <a:endParaRPr lang="en-US">
              <a:latin typeface="Encode Sans Normal Black"/>
            </a:endParaRPr>
          </a:p>
        </p:txBody>
      </p:sp>
    </p:spTree>
    <p:extLst>
      <p:ext uri="{BB962C8B-B14F-4D97-AF65-F5344CB8AC3E}">
        <p14:creationId xmlns:p14="http://schemas.microsoft.com/office/powerpoint/2010/main" val="2765613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ncode Sans Normal Black"/>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ncode Sans Normal Black"/>
              </a:defRPr>
            </a:lvl1pPr>
          </a:lstStyle>
          <a:p>
            <a:fld id="{C3B95D1B-787A-40B2-AEE6-0FC13F9F9575}" type="datetimeFigureOut">
              <a:rPr lang="en-US" smtClean="0"/>
              <a:pPr/>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ncode Sans Normal Black"/>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ncode Sans Normal Black"/>
              </a:defRPr>
            </a:lvl1pPr>
          </a:lstStyle>
          <a:p>
            <a:fld id="{56FB38A6-7001-4174-945E-1EB4472549EA}" type="slidenum">
              <a:rPr lang="en-US" smtClean="0"/>
              <a:pPr/>
              <a:t>‹#›</a:t>
            </a:fld>
            <a:endParaRPr lang="en-US"/>
          </a:p>
        </p:txBody>
      </p:sp>
    </p:spTree>
    <p:extLst>
      <p:ext uri="{BB962C8B-B14F-4D97-AF65-F5344CB8AC3E}">
        <p14:creationId xmlns:p14="http://schemas.microsoft.com/office/powerpoint/2010/main" val="340956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ncode Sans Normal Black"/>
        <a:ea typeface="+mn-ea"/>
        <a:cs typeface="+mn-cs"/>
      </a:defRPr>
    </a:lvl1pPr>
    <a:lvl2pPr marL="457200" algn="l" defTabSz="914400" rtl="0" eaLnBrk="1" latinLnBrk="0" hangingPunct="1">
      <a:defRPr sz="1200" kern="1200">
        <a:solidFill>
          <a:schemeClr val="tx1"/>
        </a:solidFill>
        <a:latin typeface="Encode Sans Normal Black"/>
        <a:ea typeface="+mn-ea"/>
        <a:cs typeface="+mn-cs"/>
      </a:defRPr>
    </a:lvl2pPr>
    <a:lvl3pPr marL="914400" algn="l" defTabSz="914400" rtl="0" eaLnBrk="1" latinLnBrk="0" hangingPunct="1">
      <a:defRPr sz="1200" kern="1200">
        <a:solidFill>
          <a:schemeClr val="tx1"/>
        </a:solidFill>
        <a:latin typeface="Encode Sans Normal Black"/>
        <a:ea typeface="+mn-ea"/>
        <a:cs typeface="+mn-cs"/>
      </a:defRPr>
    </a:lvl3pPr>
    <a:lvl4pPr marL="1371600" algn="l" defTabSz="914400" rtl="0" eaLnBrk="1" latinLnBrk="0" hangingPunct="1">
      <a:defRPr sz="1200" kern="1200">
        <a:solidFill>
          <a:schemeClr val="tx1"/>
        </a:solidFill>
        <a:latin typeface="Encode Sans Normal Black"/>
        <a:ea typeface="+mn-ea"/>
        <a:cs typeface="+mn-cs"/>
      </a:defRPr>
    </a:lvl4pPr>
    <a:lvl5pPr marL="1828800" algn="l" defTabSz="914400" rtl="0" eaLnBrk="1" latinLnBrk="0" hangingPunct="1">
      <a:defRPr sz="1200" kern="1200">
        <a:solidFill>
          <a:schemeClr val="tx1"/>
        </a:solidFill>
        <a:latin typeface="Encode Sans Normal Black"/>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2768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6000"/>
              </a:lnSpc>
              <a:spcAft>
                <a:spcPts val="800"/>
              </a:spcAft>
            </a:pPr>
            <a:r>
              <a:rPr lang="en-US" sz="1800" b="1" dirty="0">
                <a:effectLst/>
                <a:latin typeface="Kievit Offc"/>
                <a:ea typeface="Calibri" panose="020F0502020204030204" pitchFamily="34" charset="0"/>
                <a:cs typeface="Calibri" panose="020F0502020204030204" pitchFamily="34" charset="0"/>
              </a:rPr>
              <a:t>2024 Accomplishments</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buFont typeface="Symbol" pitchFamily="2" charset="2"/>
              <a:buChar char=""/>
            </a:pPr>
            <a:r>
              <a:rPr lang="en-US" sz="1800" dirty="0">
                <a:effectLst/>
                <a:latin typeface="Kievit Offc"/>
                <a:ea typeface="MS Mincho" panose="02020609040205080304" pitchFamily="49" charset="-128"/>
                <a:cs typeface="Arial" panose="020B0604020202020204" pitchFamily="34" charset="0"/>
              </a:rPr>
              <a:t>As a reminder, AMP is focused on modernizing our administrative processes, and the technology that underpins these systems, focused on Finance, HR and post award grant administration. At this time, we are NOT focused on the processes and technology that support our student focused processes and systems.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buFont typeface="Symbol" pitchFamily="2" charset="2"/>
              <a:buChar char=""/>
            </a:pPr>
            <a:r>
              <a:rPr lang="en-US" sz="1800" dirty="0">
                <a:effectLst/>
                <a:latin typeface="Kievit Offc"/>
                <a:ea typeface="MS Mincho" panose="02020609040205080304" pitchFamily="49" charset="-128"/>
                <a:cs typeface="Arial" panose="020B0604020202020204" pitchFamily="34" charset="0"/>
              </a:rPr>
              <a:t>The AMP teams have collected over 2,400 pieces of community feedback and input that have been put into action as we design the future of our administrative processes and technology.</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spcAft>
                <a:spcPts val="800"/>
              </a:spcAft>
              <a:buFont typeface="Symbol" pitchFamily="2" charset="2"/>
              <a:buChar char=""/>
            </a:pPr>
            <a:r>
              <a:rPr lang="en-US" sz="1800" dirty="0">
                <a:effectLst/>
                <a:latin typeface="Kievit Offc"/>
                <a:ea typeface="MS Mincho" panose="02020609040205080304" pitchFamily="49" charset="-128"/>
                <a:cs typeface="Arial" panose="020B0604020202020204" pitchFamily="34" charset="0"/>
              </a:rPr>
              <a:t>Speaking of redesigning, teams have started the design work by completing 423 design workshops that are informing how we are modernizing administrative work for OSU.</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0" marR="0">
              <a:lnSpc>
                <a:spcPct val="116000"/>
              </a:lnSpc>
              <a:spcAft>
                <a:spcPts val="800"/>
              </a:spcAft>
            </a:pPr>
            <a:r>
              <a:rPr lang="en-US" sz="1800" b="1" dirty="0">
                <a:effectLst/>
                <a:latin typeface="Kievit Offc"/>
                <a:ea typeface="Calibri" panose="020F0502020204030204" pitchFamily="34" charset="0"/>
                <a:cs typeface="Calibri" panose="020F0502020204030204" pitchFamily="34" charset="0"/>
              </a:rPr>
              <a:t>Adaptive Update</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fontAlgn="base">
              <a:buFont typeface="Symbol" pitchFamily="2" charset="2"/>
              <a:buChar char=""/>
            </a:pPr>
            <a:r>
              <a:rPr lang="en-US" sz="1800" dirty="0">
                <a:solidFill>
                  <a:srgbClr val="000000"/>
                </a:solidFill>
                <a:effectLst/>
                <a:latin typeface="Kievit Offc"/>
                <a:ea typeface="MS Gothic" panose="020B0609070205080204" pitchFamily="49" charset="-128"/>
              </a:rPr>
              <a:t>We have an important milestone coming up in February, when we will automate a very manual process for budget development at OSU. Not only will this reduce manual work for our staff supporting Deans and leaders in the budget development process, but it also provides us a key opportunity to learn about what is working from an organizational change management perspective, and how we can evolve. </a:t>
            </a:r>
            <a:endParaRPr lang="en-US" sz="1800" dirty="0">
              <a:effectLst/>
              <a:latin typeface="Times New Roman" panose="02020603050405020304" pitchFamily="18" charset="0"/>
              <a:ea typeface="Times New Roman" panose="02020603050405020304" pitchFamily="18" charset="0"/>
            </a:endParaRPr>
          </a:p>
          <a:p>
            <a:pPr marL="0" marR="0">
              <a:lnSpc>
                <a:spcPct val="116000"/>
              </a:lnSpc>
              <a:spcAft>
                <a:spcPts val="800"/>
              </a:spcAft>
            </a:pPr>
            <a:r>
              <a:rPr lang="en-US" sz="1800" b="1" dirty="0">
                <a:solidFill>
                  <a:srgbClr val="000000"/>
                </a:solidFill>
                <a:effectLst/>
                <a:latin typeface="Kievit Offc"/>
                <a:ea typeface="Aptos" panose="020B0004020202020204" pitchFamily="34" charset="0"/>
                <a:cs typeface="Aptos" panose="020B0004020202020204" pitchFamily="34" charset="0"/>
              </a:rPr>
              <a:t>2025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r>
              <a:rPr lang="en-US" sz="1800" dirty="0">
                <a:effectLst/>
                <a:latin typeface="Kievit Offc"/>
                <a:ea typeface="Calibri" panose="020F0502020204030204" pitchFamily="34" charset="0"/>
                <a:cs typeface="Calibri" panose="020F0502020204030204" pitchFamily="34" charset="0"/>
              </a:rPr>
              <a:t>As we come into 2025, administrative staff in your units will continue to engage with AMP through system demonstrations, and will have an opportunity to review the changes to HR, finance and post-award processes and policies.</a:t>
            </a:r>
            <a:r>
              <a:rPr lang="en-US" dirty="0">
                <a:effectLst/>
              </a:rPr>
              <a:t> </a:t>
            </a:r>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8892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6000"/>
              </a:lnSpc>
              <a:buFont typeface="Courier New" panose="02070309020205020404" pitchFamily="49" charset="0"/>
              <a:buChar char="o"/>
            </a:pPr>
            <a:r>
              <a:rPr lang="en-US" sz="1800" dirty="0">
                <a:solidFill>
                  <a:srgbClr val="181818"/>
                </a:solidFill>
                <a:effectLst/>
                <a:latin typeface="Kievit Offc"/>
                <a:ea typeface="MS Mincho" panose="02020609040205080304" pitchFamily="49" charset="-128"/>
                <a:cs typeface="Times New Roman" panose="02020603050405020304" pitchFamily="18" charset="0"/>
              </a:rPr>
              <a:t>Just shy of 650 professional faculty and classified employees completed the first Change Readiness Assessment, a survey designed to understand community members' awareness of AMP and preparedness for future ways of working.  We saw over 20% more respondents and 7 additional units participating in the second assessment conducted in November.</a:t>
            </a:r>
            <a:endParaRPr lang="en-US" sz="1800" dirty="0">
              <a:effectLst/>
              <a:latin typeface="Aptos" panose="020B0004020202020204" pitchFamily="34" charset="0"/>
              <a:ea typeface="MS Mincho" panose="02020609040205080304" pitchFamily="49" charset="-128"/>
              <a:cs typeface="Times New Roman" panose="02020603050405020304" pitchFamily="18" charset="0"/>
            </a:endParaRPr>
          </a:p>
          <a:p>
            <a:pPr marL="342900" marR="0" lvl="0" indent="-342900">
              <a:lnSpc>
                <a:spcPct val="116000"/>
              </a:lnSpc>
              <a:spcAft>
                <a:spcPts val="800"/>
              </a:spcAft>
              <a:buFont typeface="Courier New" panose="02070309020205020404" pitchFamily="49" charset="0"/>
              <a:buChar char="o"/>
            </a:pPr>
            <a:r>
              <a:rPr lang="en-US" sz="1800" dirty="0">
                <a:solidFill>
                  <a:srgbClr val="181818"/>
                </a:solidFill>
                <a:effectLst/>
                <a:latin typeface="Kievit Offc"/>
                <a:ea typeface="MS Mincho" panose="02020609040205080304" pitchFamily="49" charset="-128"/>
                <a:cs typeface="Times New Roman" panose="02020603050405020304" pitchFamily="18" charset="0"/>
              </a:rPr>
              <a:t>For some of you, you may be wondering if you missed an email on this.</a:t>
            </a:r>
            <a:r>
              <a:rPr lang="en-US" sz="1800" dirty="0">
                <a:effectLst/>
                <a:latin typeface="Aptos" panose="020B0004020202020204" pitchFamily="34" charset="0"/>
                <a:ea typeface="MS Mincho" panose="02020609040205080304" pitchFamily="49" charset="-128"/>
                <a:cs typeface="Times New Roman" panose="02020603050405020304" pitchFamily="18" charset="0"/>
              </a:rPr>
              <a:t> </a:t>
            </a:r>
            <a:r>
              <a:rPr lang="en-US" sz="1800" dirty="0">
                <a:solidFill>
                  <a:srgbClr val="181818"/>
                </a:solidFill>
                <a:effectLst/>
                <a:latin typeface="Kievit Offc"/>
                <a:ea typeface="MS Mincho" panose="02020609040205080304" pitchFamily="49" charset="-128"/>
                <a:cs typeface="Times New Roman" panose="02020603050405020304" pitchFamily="18" charset="0"/>
              </a:rPr>
              <a:t> You did not – the survey is intentionally sent to classified employees and professional faculty, who are most often engaged in the processes that are changing.  We have intentionally NOT sent this to academic faculty to avoid cluttering inboxes.</a:t>
            </a:r>
            <a:endParaRPr lang="en-US" sz="1800" dirty="0">
              <a:solidFill>
                <a:srgbClr val="181818"/>
              </a:solidFill>
              <a:effectLst/>
              <a:latin typeface="Aptos" panose="020B00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0567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AMP has a clear governance structure: the AMP  steering committee is made up of leaders from across OSU, who either make decisions consistent with our guiding principles –taking into account the pros and cons of the set of options – or escalate a recommended path forward to the AMP Executive Sponsors, Provost Feser and Vice President Carla </a:t>
            </a:r>
            <a:r>
              <a:rPr lang="en-US" sz="1800" dirty="0" err="1">
                <a:solidFill>
                  <a:srgbClr val="000000"/>
                </a:solidFill>
                <a:effectLst/>
                <a:latin typeface="Kievit Offc"/>
                <a:ea typeface="Aptos" panose="020B0004020202020204" pitchFamily="34" charset="0"/>
                <a:cs typeface="Aptos" panose="020B0004020202020204" pitchFamily="34" charset="0"/>
              </a:rPr>
              <a:t>Ho'a</a:t>
            </a:r>
            <a:r>
              <a:rPr lang="en-US" sz="1800" dirty="0">
                <a:solidFill>
                  <a:srgbClr val="000000"/>
                </a:solidFill>
                <a:effectLst/>
                <a:latin typeface="Kievit Offc"/>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Within this governance structure, we recently closed 46 strategic decisions focused on ways to streamline processes, improve data for decision making and make the employee experience better.</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32 of those decisions were made by UHR, finance and research administration functional leaders, as there was a clear case for the path forward aligned to our AMP guiding principles.</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While decisions will not take effect for many months, aligned to the timing of technology changes, we are making and communicating decisions now so that processes can be re-designed and staff can prepare for new ways of working.</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14 decisions were made at the AMP Steering level with 4 of those escalated to the AMP Executive Sponsors.</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Prior to the holiday, four changes were announced to financial administration and management including accounts receiving</a:t>
            </a: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 </a:t>
            </a:r>
            <a:r>
              <a:rPr lang="en-US" sz="1800" dirty="0">
                <a:solidFill>
                  <a:srgbClr val="000000"/>
                </a:solidFill>
                <a:effectLst/>
                <a:latin typeface="Kievit Offc"/>
                <a:ea typeface="Aptos" panose="020B0004020202020204" pitchFamily="34" charset="0"/>
                <a:cs typeface="Aptos" panose="020B0004020202020204" pitchFamily="34" charset="0"/>
              </a:rPr>
              <a:t>, internal billing, approval processes and capital and non-capital project accounting. Heather Horn will talk more about upcoming decision communications in the coming months.</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gn="l">
              <a:lnSpc>
                <a:spcPct val="116000"/>
              </a:lnSpc>
              <a:spcAft>
                <a:spcPts val="800"/>
              </a:spcAft>
              <a:buFont typeface="Symbol" pitchFamily="2" charset="2"/>
              <a:buChar char=""/>
            </a:pPr>
            <a:r>
              <a:rPr lang="en-US" sz="1800" dirty="0">
                <a:solidFill>
                  <a:srgbClr val="000000"/>
                </a:solidFill>
                <a:effectLst/>
                <a:latin typeface="Kievit Offc"/>
                <a:ea typeface="Aptos" panose="020B0004020202020204" pitchFamily="34" charset="0"/>
                <a:cs typeface="Aptos" panose="020B0004020202020204" pitchFamily="34" charset="0"/>
              </a:rPr>
              <a:t>More information about these decisions can be found on the AMP SharePoint (intranet) site.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0" marR="0" algn="l">
              <a:spcAft>
                <a:spcPts val="800"/>
              </a:spcAft>
            </a:pPr>
            <a:endParaRPr lang="en-US" sz="1800" dirty="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3364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23130"/>
                </a:solidFill>
                <a:effectLst/>
                <a:latin typeface="Segoe UI" panose="020B0502040204020203" pitchFamily="34" charset="0"/>
              </a:rPr>
              <a:t> </a:t>
            </a:r>
          </a:p>
          <a:p>
            <a:pPr marL="0" marR="0">
              <a:lnSpc>
                <a:spcPct val="116000"/>
              </a:lnSpc>
              <a:spcAft>
                <a:spcPts val="800"/>
              </a:spcAft>
            </a:pPr>
            <a:r>
              <a:rPr lang="en-US" sz="1800" dirty="0">
                <a:effectLst/>
                <a:latin typeface="Kievit Offc"/>
                <a:ea typeface="Calibri" panose="020F0502020204030204" pitchFamily="34" charset="0"/>
                <a:cs typeface="Calibri" panose="020F0502020204030204" pitchFamily="34" charset="0"/>
              </a:rPr>
              <a:t>We expect that the planned changes will effect faulty in the following three ways:</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buFont typeface="+mj-lt"/>
              <a:buAutoNum type="arabicParenR"/>
            </a:pPr>
            <a:r>
              <a:rPr lang="en-US" sz="1800" dirty="0">
                <a:effectLst/>
                <a:latin typeface="Kievit Offc"/>
                <a:ea typeface="Calibri" panose="020F0502020204030204" pitchFamily="34" charset="0"/>
                <a:cs typeface="Calibri" panose="020F0502020204030204" pitchFamily="34" charset="0"/>
              </a:rPr>
              <a:t>You all have annual and occasional personnel activities that you engage in – such as enrolling in benefits. These processes will be done in a new system (workday) once we go live</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buFont typeface="+mj-lt"/>
              <a:buAutoNum type="arabicParenR"/>
            </a:pPr>
            <a:r>
              <a:rPr lang="en-US" sz="1800" dirty="0">
                <a:effectLst/>
                <a:latin typeface="Kievit Offc"/>
                <a:ea typeface="Calibri" panose="020F0502020204030204" pitchFamily="34" charset="0"/>
                <a:cs typeface="Calibri" panose="020F0502020204030204" pitchFamily="34" charset="0"/>
              </a:rPr>
              <a:t>Many of you work with staff who support you in purchasing materials for grants, hiring staff to support our academic and teaching mission – these staff will have modernized processes and policies to continue to provide this support to you.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342900" marR="0" lvl="0" indent="-342900">
              <a:lnSpc>
                <a:spcPct val="116000"/>
              </a:lnSpc>
              <a:spcAft>
                <a:spcPts val="800"/>
              </a:spcAft>
              <a:buFont typeface="+mj-lt"/>
              <a:buAutoNum type="arabicParenR"/>
            </a:pPr>
            <a:r>
              <a:rPr lang="en-US" sz="1800" dirty="0">
                <a:effectLst/>
                <a:latin typeface="Kievit Offc"/>
                <a:ea typeface="Calibri" panose="020F0502020204030204" pitchFamily="34" charset="0"/>
                <a:cs typeface="Calibri" panose="020F0502020204030204" pitchFamily="34" charset="0"/>
              </a:rPr>
              <a:t>Many of you also have federal sponsored research grants – the administrative processes you use, such as effort certification, will evolve. As we design these, we will get information to principal investigators.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1638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90794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6086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1855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03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charset="0"/>
                <a:ea typeface="Encode Sans Normal Black" charset="0"/>
                <a:cs typeface="Encode Sans Normal Black" charset="0"/>
              </a:defRPr>
            </a:lvl1pPr>
          </a:lstStyle>
          <a:p>
            <a:pPr lvl="0"/>
            <a:r>
              <a:rPr lang="en-US"/>
              <a:t>Next Steps</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C42D2FC0-AD28-1C52-7E49-0EE9479EAA1D}"/>
              </a:ext>
            </a:extLst>
          </p:cNvPr>
          <p:cNvGrpSpPr/>
          <p:nvPr userDrawn="1"/>
        </p:nvGrpSpPr>
        <p:grpSpPr>
          <a:xfrm>
            <a:off x="1217396" y="1915760"/>
            <a:ext cx="9757209" cy="723320"/>
            <a:chOff x="1402032" y="1466563"/>
            <a:chExt cx="7317907" cy="542490"/>
          </a:xfrm>
        </p:grpSpPr>
        <p:sp>
          <p:nvSpPr>
            <p:cNvPr id="7" name="Text Placeholder 14">
              <a:extLst>
                <a:ext uri="{FF2B5EF4-FFF2-40B4-BE49-F238E27FC236}">
                  <a16:creationId xmlns:a16="http://schemas.microsoft.com/office/drawing/2014/main" id="{885F5F68-DB91-CF5E-8A56-9B85492E78B6}"/>
                </a:ext>
              </a:extLst>
            </p:cNvPr>
            <p:cNvSpPr txBox="1">
              <a:spLocks/>
            </p:cNvSpPr>
            <p:nvPr/>
          </p:nvSpPr>
          <p:spPr>
            <a:xfrm>
              <a:off x="2397602" y="1466563"/>
              <a:ext cx="6322337" cy="542490"/>
            </a:xfrm>
            <a:prstGeom prst="rect">
              <a:avLst/>
            </a:prstGeom>
          </p:spPr>
          <p:txBody>
            <a:bodyPr anchor="ct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rgbClr val="787878"/>
                </a:buClr>
                <a:buNone/>
                <a:tabLst>
                  <a:tab pos="243834" algn="l"/>
                </a:tabLst>
                <a:defRPr/>
              </a:pPr>
              <a:endParaRPr lang="en-US" sz="1867">
                <a:solidFill>
                  <a:schemeClr val="tx2"/>
                </a:solidFill>
                <a:latin typeface="Open Sans"/>
                <a:cs typeface="Open Sans"/>
              </a:endParaRPr>
            </a:p>
          </p:txBody>
        </p:sp>
        <p:cxnSp>
          <p:nvCxnSpPr>
            <p:cNvPr id="16" name="Straight Connector 15">
              <a:extLst>
                <a:ext uri="{FF2B5EF4-FFF2-40B4-BE49-F238E27FC236}">
                  <a16:creationId xmlns:a16="http://schemas.microsoft.com/office/drawing/2014/main" id="{275F7D6A-2AB9-EC57-62F8-94CD4CB4170D}"/>
                </a:ext>
              </a:extLst>
            </p:cNvPr>
            <p:cNvCxnSpPr>
              <a:cxnSpLocks/>
            </p:cNvCxnSpPr>
            <p:nvPr/>
          </p:nvCxnSpPr>
          <p:spPr>
            <a:xfrm>
              <a:off x="2086086" y="1509208"/>
              <a:ext cx="0" cy="45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0EED64E-CC9C-71AA-6F82-5A1814E9A913}"/>
                </a:ext>
              </a:extLst>
            </p:cNvPr>
            <p:cNvSpPr/>
            <p:nvPr/>
          </p:nvSpPr>
          <p:spPr>
            <a:xfrm>
              <a:off x="1402032" y="1466563"/>
              <a:ext cx="627777" cy="54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5867" b="1" i="1" u="none" strike="noStrike" kern="1200" cap="none" spc="0" normalizeH="0" baseline="0" noProof="0">
                  <a:ln>
                    <a:noFill/>
                  </a:ln>
                  <a:solidFill>
                    <a:schemeClr val="accent1"/>
                  </a:solidFill>
                  <a:effectLst/>
                  <a:uLnTx/>
                  <a:uFillTx/>
                  <a:latin typeface="Open Sans"/>
                  <a:ea typeface="+mn-ea"/>
                  <a:cs typeface="+mn-cs"/>
                </a:rPr>
                <a:t>1</a:t>
              </a:r>
            </a:p>
          </p:txBody>
        </p:sp>
      </p:grpSp>
      <p:grpSp>
        <p:nvGrpSpPr>
          <p:cNvPr id="18" name="Group 17">
            <a:extLst>
              <a:ext uri="{FF2B5EF4-FFF2-40B4-BE49-F238E27FC236}">
                <a16:creationId xmlns:a16="http://schemas.microsoft.com/office/drawing/2014/main" id="{083E0A89-6EA9-142A-078D-DD877337A545}"/>
              </a:ext>
            </a:extLst>
          </p:cNvPr>
          <p:cNvGrpSpPr/>
          <p:nvPr userDrawn="1"/>
        </p:nvGrpSpPr>
        <p:grpSpPr>
          <a:xfrm>
            <a:off x="1254919" y="4680347"/>
            <a:ext cx="9757211" cy="723320"/>
            <a:chOff x="1402032" y="3924898"/>
            <a:chExt cx="7317908" cy="542490"/>
          </a:xfrm>
        </p:grpSpPr>
        <p:cxnSp>
          <p:nvCxnSpPr>
            <p:cNvPr id="19" name="Straight Connector 18">
              <a:extLst>
                <a:ext uri="{FF2B5EF4-FFF2-40B4-BE49-F238E27FC236}">
                  <a16:creationId xmlns:a16="http://schemas.microsoft.com/office/drawing/2014/main" id="{A73B522B-2FF7-1212-23B7-5BD5F988B981}"/>
                </a:ext>
              </a:extLst>
            </p:cNvPr>
            <p:cNvCxnSpPr>
              <a:cxnSpLocks/>
            </p:cNvCxnSpPr>
            <p:nvPr/>
          </p:nvCxnSpPr>
          <p:spPr>
            <a:xfrm>
              <a:off x="2086086" y="3967543"/>
              <a:ext cx="0" cy="4572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3817800-12D2-9E60-CA1B-5C89389A506E}"/>
                </a:ext>
              </a:extLst>
            </p:cNvPr>
            <p:cNvSpPr/>
            <p:nvPr/>
          </p:nvSpPr>
          <p:spPr>
            <a:xfrm>
              <a:off x="1402032" y="3924898"/>
              <a:ext cx="627777" cy="54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5867" b="1" i="1" u="none" strike="noStrike" kern="1200" cap="none" spc="0" normalizeH="0" baseline="0" noProof="0">
                  <a:ln>
                    <a:noFill/>
                  </a:ln>
                  <a:solidFill>
                    <a:schemeClr val="tx2"/>
                  </a:solidFill>
                  <a:effectLst/>
                  <a:uLnTx/>
                  <a:uFillTx/>
                  <a:latin typeface="Open Sans"/>
                  <a:ea typeface="+mn-ea"/>
                  <a:cs typeface="+mn-cs"/>
                </a:rPr>
                <a:t>3</a:t>
              </a:r>
              <a:endParaRPr kumimoji="0" lang="en-GB" sz="7200" b="1" i="1" u="none" strike="noStrike" kern="1200" cap="none" spc="0" normalizeH="0" baseline="0" noProof="0">
                <a:ln>
                  <a:noFill/>
                </a:ln>
                <a:solidFill>
                  <a:schemeClr val="tx2"/>
                </a:solidFill>
                <a:effectLst/>
                <a:uLnTx/>
                <a:uFillTx/>
                <a:latin typeface="Open Sans"/>
                <a:ea typeface="+mn-ea"/>
                <a:cs typeface="+mn-cs"/>
              </a:endParaRPr>
            </a:p>
          </p:txBody>
        </p:sp>
        <p:sp>
          <p:nvSpPr>
            <p:cNvPr id="21" name="Text Placeholder 17">
              <a:extLst>
                <a:ext uri="{FF2B5EF4-FFF2-40B4-BE49-F238E27FC236}">
                  <a16:creationId xmlns:a16="http://schemas.microsoft.com/office/drawing/2014/main" id="{14C3F47D-2816-3D3D-18B5-8DB621203F73}"/>
                </a:ext>
              </a:extLst>
            </p:cNvPr>
            <p:cNvSpPr txBox="1">
              <a:spLocks/>
            </p:cNvSpPr>
            <p:nvPr/>
          </p:nvSpPr>
          <p:spPr>
            <a:xfrm>
              <a:off x="2434200" y="3924898"/>
              <a:ext cx="6285740" cy="542490"/>
            </a:xfrm>
            <a:prstGeom prst="rect">
              <a:avLst/>
            </a:prstGeom>
          </p:spPr>
          <p:txBody>
            <a:bodyPr anchor="ctr">
              <a:noAutofit/>
            </a:bodyPr>
            <a:lstStyle>
              <a:defPPr>
                <a:defRPr lang="en-US"/>
              </a:defPPr>
              <a:lvl1pPr marL="137160" indent="-137160">
                <a:lnSpc>
                  <a:spcPct val="130000"/>
                </a:lnSpc>
                <a:spcBef>
                  <a:spcPts val="1000"/>
                </a:spcBef>
                <a:buClr>
                  <a:schemeClr val="accent5"/>
                </a:buClr>
                <a:buSzPct val="75000"/>
                <a:buFont typeface="Arial" panose="020B0604020202020204" pitchFamily="34" charset="0"/>
                <a:buChar char="•"/>
                <a:tabLst>
                  <a:tab pos="182880" algn="l"/>
                </a:tabLst>
                <a:defRPr sz="1200">
                  <a:solidFill>
                    <a:srgbClr val="000000"/>
                  </a:solidFill>
                  <a:cs typeface="Open Sans"/>
                </a:defRPr>
              </a:lvl1pPr>
              <a:lvl2pPr marL="685800" indent="-228600">
                <a:lnSpc>
                  <a:spcPct val="100000"/>
                </a:lnSpc>
                <a:spcBef>
                  <a:spcPts val="500"/>
                </a:spcBef>
                <a:buClr>
                  <a:schemeClr val="accent5"/>
                </a:buClr>
                <a:buSzPct val="75000"/>
                <a:buFont typeface="Wingdings" charset="2"/>
                <a:buChar char="§"/>
                <a:defRPr>
                  <a:solidFill>
                    <a:srgbClr val="3F3F3F"/>
                  </a:solidFill>
                </a:defRPr>
              </a:lvl2pPr>
              <a:lvl3pPr marL="1143000" indent="-228600">
                <a:lnSpc>
                  <a:spcPct val="100000"/>
                </a:lnSpc>
                <a:spcBef>
                  <a:spcPts val="500"/>
                </a:spcBef>
                <a:buClr>
                  <a:schemeClr val="accent5"/>
                </a:buClr>
                <a:buSzPct val="75000"/>
                <a:buFont typeface="Wingdings" charset="2"/>
                <a:buChar char="§"/>
                <a:defRPr sz="1600">
                  <a:solidFill>
                    <a:srgbClr val="3F3F3F"/>
                  </a:solidFill>
                </a:defRPr>
              </a:lvl3pPr>
              <a:lvl4pPr marL="1600200" indent="-228600">
                <a:lnSpc>
                  <a:spcPct val="100000"/>
                </a:lnSpc>
                <a:spcBef>
                  <a:spcPts val="500"/>
                </a:spcBef>
                <a:buClr>
                  <a:schemeClr val="accent5"/>
                </a:buClr>
                <a:buSzPct val="75000"/>
                <a:buFont typeface="Wingdings" charset="2"/>
                <a:buChar char="§"/>
                <a:defRPr sz="1400">
                  <a:solidFill>
                    <a:srgbClr val="3F3F3F"/>
                  </a:solidFill>
                </a:defRPr>
              </a:lvl4pPr>
              <a:lvl5pPr marL="2057400" indent="-228600">
                <a:lnSpc>
                  <a:spcPct val="100000"/>
                </a:lnSpc>
                <a:spcBef>
                  <a:spcPts val="500"/>
                </a:spcBef>
                <a:buClr>
                  <a:schemeClr val="accent5"/>
                </a:buClr>
                <a:buSzPct val="75000"/>
                <a:buFont typeface="Wingdings" charset="2"/>
                <a:buChar char="§"/>
                <a:defRPr sz="1400">
                  <a:solidFill>
                    <a:srgbClr val="3F3F3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1219170" rtl="0" eaLnBrk="1" fontAlgn="auto" latinLnBrk="0" hangingPunct="1">
                <a:lnSpc>
                  <a:spcPct val="130000"/>
                </a:lnSpc>
                <a:spcBef>
                  <a:spcPts val="1333"/>
                </a:spcBef>
                <a:spcAft>
                  <a:spcPts val="0"/>
                </a:spcAft>
                <a:buClr>
                  <a:srgbClr val="787878"/>
                </a:buClr>
                <a:buSzPct val="75000"/>
                <a:buNone/>
                <a:tabLst>
                  <a:tab pos="243834" algn="l"/>
                </a:tabLst>
                <a:defRPr/>
              </a:pPr>
              <a:endParaRPr kumimoji="0" lang="en-US" sz="1867" i="0" u="none" strike="noStrike" kern="1200" cap="none" spc="0" normalizeH="0" baseline="0" noProof="0">
                <a:ln>
                  <a:noFill/>
                </a:ln>
                <a:solidFill>
                  <a:schemeClr val="tx2"/>
                </a:solidFill>
                <a:effectLst/>
                <a:uLnTx/>
                <a:uFillTx/>
                <a:latin typeface="Open Sans"/>
                <a:ea typeface="+mn-ea"/>
                <a:cs typeface="Open Sans"/>
              </a:endParaRPr>
            </a:p>
          </p:txBody>
        </p:sp>
      </p:grpSp>
      <p:grpSp>
        <p:nvGrpSpPr>
          <p:cNvPr id="22" name="Group 21">
            <a:extLst>
              <a:ext uri="{FF2B5EF4-FFF2-40B4-BE49-F238E27FC236}">
                <a16:creationId xmlns:a16="http://schemas.microsoft.com/office/drawing/2014/main" id="{6BFED045-27FF-418C-C8EB-AA2D57A7E26B}"/>
              </a:ext>
            </a:extLst>
          </p:cNvPr>
          <p:cNvGrpSpPr/>
          <p:nvPr userDrawn="1"/>
        </p:nvGrpSpPr>
        <p:grpSpPr>
          <a:xfrm>
            <a:off x="1254919" y="3298053"/>
            <a:ext cx="9865363" cy="723320"/>
            <a:chOff x="1402032" y="1466563"/>
            <a:chExt cx="7399022" cy="542490"/>
          </a:xfrm>
        </p:grpSpPr>
        <p:sp>
          <p:nvSpPr>
            <p:cNvPr id="23" name="Text Placeholder 14">
              <a:extLst>
                <a:ext uri="{FF2B5EF4-FFF2-40B4-BE49-F238E27FC236}">
                  <a16:creationId xmlns:a16="http://schemas.microsoft.com/office/drawing/2014/main" id="{62F62CFC-CAE3-92F8-A3C5-33CD159A965D}"/>
                </a:ext>
              </a:extLst>
            </p:cNvPr>
            <p:cNvSpPr txBox="1">
              <a:spLocks/>
            </p:cNvSpPr>
            <p:nvPr/>
          </p:nvSpPr>
          <p:spPr>
            <a:xfrm>
              <a:off x="2397602" y="1466563"/>
              <a:ext cx="6403452" cy="542490"/>
            </a:xfrm>
            <a:prstGeom prst="rect">
              <a:avLst/>
            </a:prstGeom>
          </p:spPr>
          <p:txBody>
            <a:bodyPr anchor="ct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rgbClr val="787878"/>
                </a:buClr>
                <a:buNone/>
                <a:tabLst>
                  <a:tab pos="243834" algn="l"/>
                </a:tabLst>
                <a:defRPr/>
              </a:pPr>
              <a:endParaRPr lang="en-US" sz="1867">
                <a:solidFill>
                  <a:schemeClr val="tx2"/>
                </a:solidFill>
                <a:latin typeface="Open Sans"/>
                <a:cs typeface="Open Sans"/>
              </a:endParaRPr>
            </a:p>
          </p:txBody>
        </p:sp>
        <p:cxnSp>
          <p:nvCxnSpPr>
            <p:cNvPr id="24" name="Straight Connector 23">
              <a:extLst>
                <a:ext uri="{FF2B5EF4-FFF2-40B4-BE49-F238E27FC236}">
                  <a16:creationId xmlns:a16="http://schemas.microsoft.com/office/drawing/2014/main" id="{D437868F-B164-EA06-2834-F3030D1D102B}"/>
                </a:ext>
              </a:extLst>
            </p:cNvPr>
            <p:cNvCxnSpPr>
              <a:cxnSpLocks/>
            </p:cNvCxnSpPr>
            <p:nvPr/>
          </p:nvCxnSpPr>
          <p:spPr>
            <a:xfrm>
              <a:off x="2086086" y="1509208"/>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30BAEDC-A3F9-1A10-126C-8262F54960DC}"/>
                </a:ext>
              </a:extLst>
            </p:cNvPr>
            <p:cNvSpPr/>
            <p:nvPr/>
          </p:nvSpPr>
          <p:spPr>
            <a:xfrm>
              <a:off x="1402032" y="1466563"/>
              <a:ext cx="627777" cy="54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5867" b="1" i="1">
                  <a:solidFill>
                    <a:schemeClr val="accent4"/>
                  </a:solidFill>
                  <a:latin typeface="Open Sans"/>
                </a:rPr>
                <a:t>2</a:t>
              </a:r>
              <a:endParaRPr kumimoji="0" lang="en-GB" sz="5867" b="1" i="1" u="none" strike="noStrike" kern="1200" cap="none" spc="0" normalizeH="0" baseline="0" noProof="0">
                <a:ln>
                  <a:noFill/>
                </a:ln>
                <a:solidFill>
                  <a:schemeClr val="accent4"/>
                </a:solidFill>
                <a:effectLst/>
                <a:uLnTx/>
                <a:uFillTx/>
                <a:latin typeface="Open Sans"/>
                <a:ea typeface="+mn-ea"/>
                <a:cs typeface="+mn-cs"/>
              </a:endParaRPr>
            </a:p>
          </p:txBody>
        </p:sp>
      </p:grpSp>
      <p:sp>
        <p:nvSpPr>
          <p:cNvPr id="26" name="Text Placeholder 9">
            <a:extLst>
              <a:ext uri="{FF2B5EF4-FFF2-40B4-BE49-F238E27FC236}">
                <a16:creationId xmlns:a16="http://schemas.microsoft.com/office/drawing/2014/main" id="{1EFE4151-03D3-6950-F01E-45440CF52DE2}"/>
              </a:ext>
            </a:extLst>
          </p:cNvPr>
          <p:cNvSpPr>
            <a:spLocks noGrp="1"/>
          </p:cNvSpPr>
          <p:nvPr>
            <p:ph type="body" sz="quarter" idx="12" hasCustomPrompt="1"/>
          </p:nvPr>
        </p:nvSpPr>
        <p:spPr>
          <a:xfrm>
            <a:off x="2582346" y="1991864"/>
            <a:ext cx="8732575" cy="571112"/>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
        <p:nvSpPr>
          <p:cNvPr id="27" name="Text Placeholder 9">
            <a:extLst>
              <a:ext uri="{FF2B5EF4-FFF2-40B4-BE49-F238E27FC236}">
                <a16:creationId xmlns:a16="http://schemas.microsoft.com/office/drawing/2014/main" id="{5C84B844-4D08-A929-DEDF-E36B932D4D09}"/>
              </a:ext>
            </a:extLst>
          </p:cNvPr>
          <p:cNvSpPr>
            <a:spLocks noGrp="1"/>
          </p:cNvSpPr>
          <p:nvPr>
            <p:ph type="body" sz="quarter" idx="14" hasCustomPrompt="1"/>
          </p:nvPr>
        </p:nvSpPr>
        <p:spPr>
          <a:xfrm>
            <a:off x="2582346" y="3374157"/>
            <a:ext cx="8732575" cy="571112"/>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
        <p:nvSpPr>
          <p:cNvPr id="28" name="Text Placeholder 9">
            <a:extLst>
              <a:ext uri="{FF2B5EF4-FFF2-40B4-BE49-F238E27FC236}">
                <a16:creationId xmlns:a16="http://schemas.microsoft.com/office/drawing/2014/main" id="{D8F21262-8846-7ED2-AF0A-E6AB039B3716}"/>
              </a:ext>
            </a:extLst>
          </p:cNvPr>
          <p:cNvSpPr>
            <a:spLocks noGrp="1"/>
          </p:cNvSpPr>
          <p:nvPr>
            <p:ph type="body" sz="quarter" idx="15" hasCustomPrompt="1"/>
          </p:nvPr>
        </p:nvSpPr>
        <p:spPr>
          <a:xfrm>
            <a:off x="2582346" y="4756451"/>
            <a:ext cx="8732575" cy="571112"/>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Tree>
    <p:extLst>
      <p:ext uri="{BB962C8B-B14F-4D97-AF65-F5344CB8AC3E}">
        <p14:creationId xmlns:p14="http://schemas.microsoft.com/office/powerpoint/2010/main" val="42195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13833" y="1450425"/>
            <a:ext cx="10912883" cy="4744756"/>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4" name="Rectangle 3">
            <a:extLst>
              <a:ext uri="{FF2B5EF4-FFF2-40B4-BE49-F238E27FC236}">
                <a16:creationId xmlns:a16="http://schemas.microsoft.com/office/drawing/2014/main" id="{3361BBD9-81B2-287A-B4A8-FC456BD88EAA}"/>
              </a:ext>
            </a:extLst>
          </p:cNvPr>
          <p:cNvSpPr/>
          <p:nvPr userDrawn="1"/>
        </p:nvSpPr>
        <p:spPr>
          <a:xfrm>
            <a:off x="694267" y="1167886"/>
            <a:ext cx="1930400" cy="60959"/>
          </a:xfrm>
          <a:prstGeom prst="rect">
            <a:avLst/>
          </a:prstGeom>
          <a:solidFill>
            <a:srgbClr val="DF55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1081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427549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1"/>
            <a:ext cx="11188700" cy="698500"/>
          </a:xfrm>
        </p:spPr>
        <p:txBody>
          <a:bodyPr/>
          <a:lstStyle/>
          <a:p>
            <a:r>
              <a:rPr lang="en-US" noProof="0"/>
              <a:t>Click to edit Master title style</a:t>
            </a:r>
          </a:p>
        </p:txBody>
      </p:sp>
    </p:spTree>
    <p:extLst>
      <p:ext uri="{BB962C8B-B14F-4D97-AF65-F5344CB8AC3E}">
        <p14:creationId xmlns:p14="http://schemas.microsoft.com/office/powerpoint/2010/main" val="29301840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922772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2F8426-EDA2-431E-90A5-D5F79C865FBF}"/>
              </a:ext>
            </a:extLst>
          </p:cNvPr>
          <p:cNvPicPr>
            <a:picLocks noChangeAspect="1"/>
          </p:cNvPicPr>
          <p:nvPr userDrawn="1"/>
        </p:nvPicPr>
        <p:blipFill>
          <a:blip r:embed="rId2"/>
          <a:srcRect t="70" b="70"/>
          <a:stretch/>
        </p:blipFill>
        <p:spPr>
          <a:xfrm>
            <a:off x="0" y="0"/>
            <a:ext cx="12209053" cy="68580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0" y="0"/>
            <a:ext cx="12226107" cy="6858000"/>
          </a:xfrm>
          <a:prstGeom prst="rect">
            <a:avLst/>
          </a:prstGeom>
          <a:solidFill>
            <a:srgbClr val="F7A162">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13833" y="859991"/>
            <a:ext cx="9364720" cy="3522341"/>
          </a:xfrm>
          <a:prstGeom prst="rect">
            <a:avLst/>
          </a:prstGeom>
        </p:spPr>
        <p:txBody>
          <a:bodyPr anchor="b"/>
          <a:lstStyle>
            <a:lvl1pPr algn="l">
              <a:defRPr sz="4267" b="1" i="0" cap="all" baseline="0">
                <a:solidFill>
                  <a:schemeClr val="tx2"/>
                </a:solidFill>
                <a:latin typeface="+mj-lt"/>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
        <p:nvSpPr>
          <p:cNvPr id="2" name="Rectangle 1">
            <a:extLst>
              <a:ext uri="{FF2B5EF4-FFF2-40B4-BE49-F238E27FC236}">
                <a16:creationId xmlns:a16="http://schemas.microsoft.com/office/drawing/2014/main" id="{67C0463D-BE27-C4CC-2FB9-4FAE7378A565}"/>
              </a:ext>
            </a:extLst>
          </p:cNvPr>
          <p:cNvSpPr/>
          <p:nvPr userDrawn="1"/>
        </p:nvSpPr>
        <p:spPr>
          <a:xfrm>
            <a:off x="790222" y="4617156"/>
            <a:ext cx="2867377" cy="7902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506DF2E7-FB34-D39F-32C0-58FF23E0061F}"/>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74399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_Title Slide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FFC6B-C2F5-4BDF-BE88-447AA7517948}"/>
              </a:ext>
            </a:extLst>
          </p:cNvPr>
          <p:cNvPicPr>
            <a:picLocks noChangeAspect="1"/>
          </p:cNvPicPr>
          <p:nvPr userDrawn="1"/>
        </p:nvPicPr>
        <p:blipFill>
          <a:blip r:embed="rId2"/>
          <a:srcRect t="70" b="70"/>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userDrawn="1"/>
        </p:nvSpPr>
        <p:spPr>
          <a:xfrm>
            <a:off x="0" y="0"/>
            <a:ext cx="12209053" cy="6858000"/>
          </a:xfrm>
          <a:prstGeom prst="rect">
            <a:avLst/>
          </a:prstGeom>
          <a:solidFill>
            <a:schemeClr val="bg2">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4267" b="1" i="0" cap="all" baseline="0">
                <a:solidFill>
                  <a:schemeClr val="tx2"/>
                </a:solidFill>
                <a:latin typeface="+mj-lt"/>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sp>
        <p:nvSpPr>
          <p:cNvPr id="10" name="Rectangle 9">
            <a:extLst>
              <a:ext uri="{FF2B5EF4-FFF2-40B4-BE49-F238E27FC236}">
                <a16:creationId xmlns:a16="http://schemas.microsoft.com/office/drawing/2014/main" id="{A204366D-F018-463A-E6E9-C719E4F3E0E5}"/>
              </a:ext>
            </a:extLst>
          </p:cNvPr>
          <p:cNvSpPr/>
          <p:nvPr userDrawn="1"/>
        </p:nvSpPr>
        <p:spPr>
          <a:xfrm>
            <a:off x="790222" y="4617156"/>
            <a:ext cx="2867377" cy="790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Slide Number Placeholder 1">
            <a:extLst>
              <a:ext uri="{FF2B5EF4-FFF2-40B4-BE49-F238E27FC236}">
                <a16:creationId xmlns:a16="http://schemas.microsoft.com/office/drawing/2014/main" id="{30E08F26-2810-9DE1-D554-8C45DFC23755}"/>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7113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_Conten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BBB61-F2FF-4727-9371-BFCB19E5B4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rcRect t="70" b="70"/>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2608"/>
            <a:ext cx="12209053"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mj-lt"/>
                <a:ea typeface="Encode Sans Normal Black" charset="0"/>
                <a:cs typeface="Encode Sans Normal Black" charset="0"/>
              </a:defRPr>
            </a:lvl1pPr>
          </a:lstStyle>
          <a:p>
            <a:pPr lvl="0"/>
            <a:r>
              <a:rPr lang="en-US"/>
              <a:t>HEADER HERE </a:t>
            </a:r>
          </a:p>
        </p:txBody>
      </p:sp>
      <p:sp>
        <p:nvSpPr>
          <p:cNvPr id="3" name="Rectangle 2">
            <a:extLst>
              <a:ext uri="{FF2B5EF4-FFF2-40B4-BE49-F238E27FC236}">
                <a16:creationId xmlns:a16="http://schemas.microsoft.com/office/drawing/2014/main" id="{5F86E513-A8DB-FBDD-A1B2-CA3922B830A3}"/>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94E5AE5C-63AD-548B-2EB8-3B1E4D496396}"/>
              </a:ext>
            </a:extLst>
          </p:cNvPr>
          <p:cNvSpPr>
            <a:spLocks noGrp="1"/>
          </p:cNvSpPr>
          <p:nvPr>
            <p:ph type="body" sz="quarter" idx="11" hasCustomPrompt="1"/>
          </p:nvPr>
        </p:nvSpPr>
        <p:spPr>
          <a:xfrm>
            <a:off x="580628" y="2185182"/>
            <a:ext cx="10929485" cy="3504933"/>
          </a:xfrm>
          <a:prstGeom prst="rect">
            <a:avLst/>
          </a:prstGeom>
        </p:spPr>
        <p:txBody>
          <a:bodyPr/>
          <a:lstStyle>
            <a:lvl1pPr marL="457189" indent="-457189">
              <a:buFont typeface="Arial" panose="020B0604020202020204" pitchFamily="34" charset="0"/>
              <a:buChar char="•"/>
              <a:defRPr sz="2400"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a:p>
            <a:pPr lvl="1"/>
            <a:r>
              <a:rPr lang="en-US"/>
              <a:t>Second level (Open Sans, 16)</a:t>
            </a:r>
          </a:p>
          <a:p>
            <a:pPr lvl="2"/>
            <a:r>
              <a:rPr lang="en-US"/>
              <a:t>Third level (Open Sans, 14)</a:t>
            </a:r>
          </a:p>
          <a:p>
            <a:pPr lvl="3"/>
            <a:r>
              <a:rPr lang="en-US"/>
              <a:t>Fourth level (Open Sans, 12)</a:t>
            </a:r>
          </a:p>
          <a:p>
            <a:pPr lvl="4"/>
            <a:r>
              <a:rPr lang="en-US"/>
              <a:t>Fifth level (Open Sans, 10)</a:t>
            </a:r>
          </a:p>
        </p:txBody>
      </p:sp>
      <p:sp>
        <p:nvSpPr>
          <p:cNvPr id="4" name="Text Placeholder 9">
            <a:extLst>
              <a:ext uri="{FF2B5EF4-FFF2-40B4-BE49-F238E27FC236}">
                <a16:creationId xmlns:a16="http://schemas.microsoft.com/office/drawing/2014/main" id="{2B22B4D6-0CDA-1053-74C3-66B8AEEE1783}"/>
              </a:ext>
            </a:extLst>
          </p:cNvPr>
          <p:cNvSpPr>
            <a:spLocks noGrp="1"/>
          </p:cNvSpPr>
          <p:nvPr>
            <p:ph type="body" sz="quarter" idx="14" hasCustomPrompt="1"/>
          </p:nvPr>
        </p:nvSpPr>
        <p:spPr>
          <a:xfrm>
            <a:off x="590474" y="1383479"/>
            <a:ext cx="10929485" cy="577528"/>
          </a:xfrm>
          <a:prstGeom prst="rect">
            <a:avLst/>
          </a:prstGeom>
        </p:spPr>
        <p:txBody>
          <a:bodyPr/>
          <a:lstStyle>
            <a:lvl1pPr marL="0" indent="0">
              <a:buFont typeface="Arial" panose="020B0604020202020204" pitchFamily="34" charset="0"/>
              <a:buNone/>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p:txBody>
      </p:sp>
      <p:sp>
        <p:nvSpPr>
          <p:cNvPr id="2" name="Slide Number Placeholder 1">
            <a:extLst>
              <a:ext uri="{FF2B5EF4-FFF2-40B4-BE49-F238E27FC236}">
                <a16:creationId xmlns:a16="http://schemas.microsoft.com/office/drawing/2014/main" id="{3B81EE08-0A93-5854-13D5-96645357A1F5}"/>
              </a:ext>
            </a:extLst>
          </p:cNvPr>
          <p:cNvSpPr>
            <a:spLocks noGrp="1"/>
          </p:cNvSpPr>
          <p:nvPr>
            <p:ph type="sldNum" sz="quarter" idx="15"/>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156528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solidFill>
                  <a:schemeClr val="accent5"/>
                </a:solidFill>
                <a:latin typeface="Encode Sans Normal Black" charset="0"/>
                <a:ea typeface="Encode Sans Normal Black" charset="0"/>
                <a:cs typeface="Encode Sans Normal Black" charset="0"/>
              </a:defRPr>
            </a:lvl1pPr>
          </a:lstStyle>
          <a:p>
            <a:pPr lvl="0"/>
            <a:r>
              <a:rPr lang="en-US"/>
              <a:t>HEADER HERE </a:t>
            </a:r>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580628" y="2185182"/>
            <a:ext cx="10929485" cy="3504933"/>
          </a:xfrm>
          <a:prstGeom prst="rect">
            <a:avLst/>
          </a:prstGeom>
        </p:spPr>
        <p:txBody>
          <a:bodyPr/>
          <a:lstStyle>
            <a:lvl1pPr marL="457189" indent="-457189">
              <a:buFont typeface="Arial" panose="020B0604020202020204" pitchFamily="34" charset="0"/>
              <a:buChar char="•"/>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a:p>
            <a:pPr lvl="1"/>
            <a:r>
              <a:rPr lang="en-US"/>
              <a:t>Second level (Open Sans, 16)</a:t>
            </a:r>
          </a:p>
          <a:p>
            <a:pPr lvl="2"/>
            <a:r>
              <a:rPr lang="en-US"/>
              <a:t>Third level (Open Sans, 14)</a:t>
            </a:r>
          </a:p>
          <a:p>
            <a:pPr lvl="3"/>
            <a:r>
              <a:rPr lang="en-US"/>
              <a:t>Fourth level (Open Sans, 12)</a:t>
            </a:r>
          </a:p>
          <a:p>
            <a:pPr lvl="4"/>
            <a:r>
              <a:rPr lang="en-US"/>
              <a:t>Fifth level (Open Sans, 10)</a:t>
            </a:r>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76E40BFA-7296-7ED6-8B10-AE14CFCC3A4A}"/>
              </a:ext>
            </a:extLst>
          </p:cNvPr>
          <p:cNvSpPr>
            <a:spLocks noGrp="1"/>
          </p:cNvSpPr>
          <p:nvPr>
            <p:ph type="body" sz="quarter" idx="14" hasCustomPrompt="1"/>
          </p:nvPr>
        </p:nvSpPr>
        <p:spPr>
          <a:xfrm>
            <a:off x="590474" y="1383479"/>
            <a:ext cx="10929485" cy="577528"/>
          </a:xfrm>
          <a:prstGeom prst="rect">
            <a:avLst/>
          </a:prstGeom>
        </p:spPr>
        <p:txBody>
          <a:bodyPr/>
          <a:lstStyle>
            <a:lvl1pPr marL="0" indent="0">
              <a:buFont typeface="Arial" panose="020B0604020202020204" pitchFamily="34" charset="0"/>
              <a:buNone/>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p:txBody>
      </p:sp>
      <p:sp>
        <p:nvSpPr>
          <p:cNvPr id="4" name="Slide Number Placeholder 3">
            <a:extLst>
              <a:ext uri="{FF2B5EF4-FFF2-40B4-BE49-F238E27FC236}">
                <a16:creationId xmlns:a16="http://schemas.microsoft.com/office/drawing/2014/main" id="{95098123-0A10-2402-D7F5-E592410DF156}"/>
              </a:ext>
            </a:extLst>
          </p:cNvPr>
          <p:cNvSpPr>
            <a:spLocks noGrp="1"/>
          </p:cNvSpPr>
          <p:nvPr>
            <p:ph type="sldNum" sz="quarter" idx="15"/>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2123752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_Content Slide 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F2095-62C7-4909-B576-E5AA0A2FB614}"/>
              </a:ext>
            </a:extLst>
          </p:cNvPr>
          <p:cNvSpPr>
            <a:spLocks noGrp="1"/>
          </p:cNvSpPr>
          <p:nvPr>
            <p:ph type="title" hasCustomPrompt="1"/>
          </p:nvPr>
        </p:nvSpPr>
        <p:spPr>
          <a:xfrm>
            <a:off x="628653" y="112699"/>
            <a:ext cx="10912883" cy="510404"/>
          </a:xfrm>
          <a:prstGeom prst="rect">
            <a:avLst/>
          </a:prstGeom>
          <a:effectLst/>
        </p:spPr>
        <p:txBody>
          <a:bodyPr lIns="0" anchor="t"/>
          <a:lstStyle>
            <a:lvl1pPr algn="l">
              <a:defRPr sz="2285" b="1" i="0">
                <a:latin typeface="+mj-lt"/>
                <a:ea typeface="Encode Sans Normal Black" charset="0"/>
                <a:cs typeface="Encode Sans Normal Black" charset="0"/>
              </a:defRPr>
            </a:lvl1pPr>
          </a:lstStyle>
          <a:p>
            <a:pPr lvl="0"/>
            <a:r>
              <a:rPr lang="en-US"/>
              <a:t>HEADER HERE (CALIBRI NORMAL BLACK, 18 PT.)</a:t>
            </a:r>
          </a:p>
        </p:txBody>
      </p:sp>
      <p:sp>
        <p:nvSpPr>
          <p:cNvPr id="23" name="Rectangle 22">
            <a:extLst>
              <a:ext uri="{FF2B5EF4-FFF2-40B4-BE49-F238E27FC236}">
                <a16:creationId xmlns:a16="http://schemas.microsoft.com/office/drawing/2014/main" id="{A5AF0A49-F17F-480E-A916-1499C464AFC8}"/>
              </a:ext>
            </a:extLst>
          </p:cNvPr>
          <p:cNvSpPr/>
          <p:nvPr userDrawn="1"/>
        </p:nvSpPr>
        <p:spPr>
          <a:xfrm>
            <a:off x="1" y="0"/>
            <a:ext cx="445961" cy="6858000"/>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15"/>
          </a:p>
        </p:txBody>
      </p:sp>
      <p:sp>
        <p:nvSpPr>
          <p:cNvPr id="2" name="Rectangle 1">
            <a:extLst>
              <a:ext uri="{FF2B5EF4-FFF2-40B4-BE49-F238E27FC236}">
                <a16:creationId xmlns:a16="http://schemas.microsoft.com/office/drawing/2014/main" id="{CD097EDB-FF37-3008-F48C-2C0F00618038}"/>
              </a:ext>
            </a:extLst>
          </p:cNvPr>
          <p:cNvSpPr/>
          <p:nvPr userDrawn="1"/>
        </p:nvSpPr>
        <p:spPr>
          <a:xfrm>
            <a:off x="694267" y="614729"/>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 Placeholder 9">
            <a:extLst>
              <a:ext uri="{FF2B5EF4-FFF2-40B4-BE49-F238E27FC236}">
                <a16:creationId xmlns:a16="http://schemas.microsoft.com/office/drawing/2014/main" id="{66268923-F803-520A-6AD7-87E96980F076}"/>
              </a:ext>
            </a:extLst>
          </p:cNvPr>
          <p:cNvSpPr>
            <a:spLocks noGrp="1"/>
          </p:cNvSpPr>
          <p:nvPr>
            <p:ph type="body" sz="quarter" idx="11" hasCustomPrompt="1"/>
          </p:nvPr>
        </p:nvSpPr>
        <p:spPr>
          <a:xfrm>
            <a:off x="580628" y="1467939"/>
            <a:ext cx="10929485" cy="4222176"/>
          </a:xfrm>
          <a:prstGeom prst="rect">
            <a:avLst/>
          </a:prstGeom>
        </p:spPr>
        <p:txBody>
          <a:bodyPr/>
          <a:lstStyle>
            <a:lvl1pPr marL="457189" indent="-457189">
              <a:buFont typeface="Arial" panose="020B0604020202020204" pitchFamily="34" charset="0"/>
              <a:buChar char="•"/>
              <a:defRPr sz="2400"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a:p>
            <a:pPr lvl="1"/>
            <a:r>
              <a:rPr lang="en-US"/>
              <a:t>Second level (Open Sans, 16)</a:t>
            </a:r>
          </a:p>
          <a:p>
            <a:pPr lvl="2"/>
            <a:r>
              <a:rPr lang="en-US"/>
              <a:t>Third level (Open Sans, 14)</a:t>
            </a:r>
          </a:p>
          <a:p>
            <a:pPr lvl="3"/>
            <a:r>
              <a:rPr lang="en-US"/>
              <a:t>Fourth level (Open Sans, 12)</a:t>
            </a:r>
          </a:p>
          <a:p>
            <a:pPr lvl="4"/>
            <a:r>
              <a:rPr lang="en-US"/>
              <a:t>Fifth level (Open Sans, 10)</a:t>
            </a:r>
          </a:p>
        </p:txBody>
      </p:sp>
      <p:sp>
        <p:nvSpPr>
          <p:cNvPr id="7" name="Text Placeholder 9">
            <a:extLst>
              <a:ext uri="{FF2B5EF4-FFF2-40B4-BE49-F238E27FC236}">
                <a16:creationId xmlns:a16="http://schemas.microsoft.com/office/drawing/2014/main" id="{62770825-020F-FB11-42EA-1E90F1D7F9BD}"/>
              </a:ext>
            </a:extLst>
          </p:cNvPr>
          <p:cNvSpPr>
            <a:spLocks noGrp="1"/>
          </p:cNvSpPr>
          <p:nvPr>
            <p:ph type="body" sz="quarter" idx="14" hasCustomPrompt="1"/>
          </p:nvPr>
        </p:nvSpPr>
        <p:spPr>
          <a:xfrm>
            <a:off x="580628" y="787773"/>
            <a:ext cx="10929485" cy="577528"/>
          </a:xfrm>
          <a:prstGeom prst="rect">
            <a:avLst/>
          </a:prstGeom>
        </p:spPr>
        <p:txBody>
          <a:bodyPr/>
          <a:lstStyle>
            <a:lvl1pPr marL="0" indent="0">
              <a:buFont typeface="Arial" panose="020B0604020202020204" pitchFamily="34" charset="0"/>
              <a:buNone/>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p:txBody>
      </p:sp>
      <p:sp>
        <p:nvSpPr>
          <p:cNvPr id="3" name="Slide Number Placeholder 2">
            <a:extLst>
              <a:ext uri="{FF2B5EF4-FFF2-40B4-BE49-F238E27FC236}">
                <a16:creationId xmlns:a16="http://schemas.microsoft.com/office/drawing/2014/main" id="{65E2E82B-D6A7-11B9-8D90-B7CBB2488EBE}"/>
              </a:ext>
            </a:extLst>
          </p:cNvPr>
          <p:cNvSpPr>
            <a:spLocks noGrp="1"/>
          </p:cNvSpPr>
          <p:nvPr>
            <p:ph type="sldNum" sz="quarter" idx="15"/>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6322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410513"/>
            <a:ext cx="11252200" cy="498188"/>
          </a:xfrm>
          <a:prstGeom prst="rect">
            <a:avLst/>
          </a:prstGeom>
        </p:spPr>
        <p:txBody>
          <a:bodyPr vert="horz" lIns="0" tIns="0" rIns="0" bIns="0" rtlCol="0">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noProof="0"/>
              <a:t>Click to edit Master text styles</a:t>
            </a:r>
          </a:p>
        </p:txBody>
      </p:sp>
      <p:sp>
        <p:nvSpPr>
          <p:cNvPr id="11" name="Title 10">
            <a:extLst>
              <a:ext uri="{FF2B5EF4-FFF2-40B4-BE49-F238E27FC236}">
                <a16:creationId xmlns:a16="http://schemas.microsoft.com/office/drawing/2014/main" id="{F4E62995-DFC7-5BAA-4E6A-EB9F5F8DC6F6}"/>
              </a:ext>
            </a:extLst>
          </p:cNvPr>
          <p:cNvSpPr>
            <a:spLocks noGrp="1"/>
          </p:cNvSpPr>
          <p:nvPr>
            <p:ph type="title"/>
          </p:nvPr>
        </p:nvSpPr>
        <p:spPr/>
        <p:txBody>
          <a:bodyPr/>
          <a:lstStyle/>
          <a:p>
            <a:r>
              <a:rPr lang="en-US"/>
              <a:t>Click to edit Master title style</a:t>
            </a:r>
          </a:p>
        </p:txBody>
      </p:sp>
      <p:sp>
        <p:nvSpPr>
          <p:cNvPr id="3" name="Text Placeholder 18">
            <a:extLst>
              <a:ext uri="{FF2B5EF4-FFF2-40B4-BE49-F238E27FC236}">
                <a16:creationId xmlns:a16="http://schemas.microsoft.com/office/drawing/2014/main" id="{322DE773-315E-47D0-7AEF-C7F8167D7D16}"/>
              </a:ext>
            </a:extLst>
          </p:cNvPr>
          <p:cNvSpPr>
            <a:spLocks noGrp="1"/>
          </p:cNvSpPr>
          <p:nvPr>
            <p:ph idx="10"/>
          </p:nvPr>
        </p:nvSpPr>
        <p:spPr>
          <a:xfrm>
            <a:off x="469900" y="1908700"/>
            <a:ext cx="11252200" cy="4390502"/>
          </a:xfrm>
          <a:prstGeom prst="rect">
            <a:avLst/>
          </a:prstGeom>
        </p:spPr>
        <p:txBody>
          <a:bodyPr vert="horz" lIns="0" tIns="0" rIns="0" bIns="0" rtlCol="0">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3301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solidFill>
                  <a:schemeClr val="accent5"/>
                </a:solidFill>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13833" y="1450425"/>
            <a:ext cx="10912883" cy="4744756"/>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4" name="Rectangle 3">
            <a:extLst>
              <a:ext uri="{FF2B5EF4-FFF2-40B4-BE49-F238E27FC236}">
                <a16:creationId xmlns:a16="http://schemas.microsoft.com/office/drawing/2014/main" id="{3361BBD9-81B2-287A-B4A8-FC456BD88EAA}"/>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4">
            <a:extLst>
              <a:ext uri="{FF2B5EF4-FFF2-40B4-BE49-F238E27FC236}">
                <a16:creationId xmlns:a16="http://schemas.microsoft.com/office/drawing/2014/main" id="{BFEF1605-7F96-8816-614E-298AA8ED90A3}"/>
              </a:ext>
            </a:extLst>
          </p:cNvPr>
          <p:cNvSpPr>
            <a:spLocks noGrp="1"/>
          </p:cNvSpPr>
          <p:nvPr>
            <p:ph type="sldNum" sz="quarter" idx="13"/>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832152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FDC7EF2A-7A4E-4C4F-830C-94DE94971E17}"/>
              </a:ext>
            </a:extLst>
          </p:cNvPr>
          <p:cNvSpPr>
            <a:spLocks noGrp="1"/>
          </p:cNvSpPr>
          <p:nvPr>
            <p:ph idx="13"/>
          </p:nvPr>
        </p:nvSpPr>
        <p:spPr>
          <a:xfrm>
            <a:off x="4305300" y="2014253"/>
            <a:ext cx="3086912" cy="4046579"/>
          </a:xfrm>
          <a:prstGeom prst="rect">
            <a:avLst/>
          </a:prstGeom>
        </p:spPr>
        <p:txBody>
          <a:bodyPr vert="horz" lIns="91440" tIns="45720" rIns="91440" bIns="45720" rtlCol="0">
            <a:noAutofit/>
          </a:bodyPr>
          <a:lstStyle>
            <a:lvl1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1pPr>
            <a:lvl2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2pPr>
            <a:lvl3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3pPr>
            <a:lvl4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4pPr>
            <a:lvl5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8">
            <a:extLst>
              <a:ext uri="{FF2B5EF4-FFF2-40B4-BE49-F238E27FC236}">
                <a16:creationId xmlns:a16="http://schemas.microsoft.com/office/drawing/2014/main" id="{9B80AEB5-F428-2A41-B9AC-CAF72A830AC8}"/>
              </a:ext>
            </a:extLst>
          </p:cNvPr>
          <p:cNvSpPr>
            <a:spLocks noGrp="1"/>
          </p:cNvSpPr>
          <p:nvPr>
            <p:ph idx="15"/>
          </p:nvPr>
        </p:nvSpPr>
        <p:spPr>
          <a:xfrm>
            <a:off x="7881648" y="2014253"/>
            <a:ext cx="3086912" cy="4046579"/>
          </a:xfrm>
          <a:prstGeom prst="rect">
            <a:avLst/>
          </a:prstGeom>
        </p:spPr>
        <p:txBody>
          <a:bodyPr vert="horz" lIns="91440" tIns="45720" rIns="91440" bIns="45720" rtlCol="0">
            <a:noAutofit/>
          </a:bodyPr>
          <a:lstStyle>
            <a:lvl1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1pPr>
            <a:lvl2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2pPr>
            <a:lvl3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3pPr>
            <a:lvl4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4pPr>
            <a:lvl5pPr>
              <a:lnSpc>
                <a:spcPct val="120000"/>
              </a:lnSpc>
              <a:spcAft>
                <a:spcPts val="1000"/>
              </a:spcAft>
              <a:defRPr sz="11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A7EB593E-459A-8645-807D-50C2A5BEC5B5}"/>
              </a:ext>
            </a:extLst>
          </p:cNvPr>
          <p:cNvSpPr>
            <a:spLocks noGrp="1"/>
          </p:cNvSpPr>
          <p:nvPr>
            <p:ph type="title" hasCustomPrompt="1"/>
          </p:nvPr>
        </p:nvSpPr>
        <p:spPr>
          <a:xfrm>
            <a:off x="393702" y="570696"/>
            <a:ext cx="11188700" cy="449923"/>
          </a:xfrm>
          <a:prstGeom prst="rect">
            <a:avLst/>
          </a:prstGeom>
        </p:spPr>
        <p:txBody>
          <a:bodyPr vert="horz" lIns="91440" tIns="45720" rIns="91440" bIns="45720" rtlCol="0" anchor="t" anchorCtr="0">
            <a:noAutofit/>
          </a:bodyPr>
          <a:lstStyle>
            <a:lvl1pPr marL="0" marR="0" indent="0" algn="l" defTabSz="914354" rtl="0" eaLnBrk="1" fontAlgn="auto" latinLnBrk="0" hangingPunct="1">
              <a:lnSpc>
                <a:spcPct val="100000"/>
              </a:lnSpc>
              <a:spcBef>
                <a:spcPct val="0"/>
              </a:spcBef>
              <a:spcAft>
                <a:spcPts val="0"/>
              </a:spcAft>
              <a:buClrTx/>
              <a:buSzTx/>
              <a:buFontTx/>
              <a:buNone/>
              <a:tabLst/>
              <a:defRPr sz="24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a:solidFill>
                  <a:srgbClr val="0076A8"/>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2400" err="1">
                <a:solidFill>
                  <a:srgbClr val="0076A8"/>
                </a:solidFill>
                <a:latin typeface="Open Sans Light" panose="020B0306030504020204" pitchFamily="34" charset="0"/>
                <a:ea typeface="Open Sans Light" panose="020B0306030504020204" pitchFamily="34" charset="0"/>
                <a:cs typeface="Open Sans Light" panose="020B0306030504020204" pitchFamily="34" charset="0"/>
              </a:rPr>
              <a:t>amet</a:t>
            </a:r>
            <a:endParaRPr lang="en-US" sz="2400">
              <a:solidFill>
                <a:srgbClr val="0076A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18">
            <a:extLst>
              <a:ext uri="{FF2B5EF4-FFF2-40B4-BE49-F238E27FC236}">
                <a16:creationId xmlns:a16="http://schemas.microsoft.com/office/drawing/2014/main" id="{4D7891B5-188B-BB4E-8779-1E04971F7540}"/>
              </a:ext>
            </a:extLst>
          </p:cNvPr>
          <p:cNvSpPr>
            <a:spLocks noGrp="1"/>
          </p:cNvSpPr>
          <p:nvPr>
            <p:ph idx="11" hasCustomPrompt="1"/>
          </p:nvPr>
        </p:nvSpPr>
        <p:spPr>
          <a:xfrm>
            <a:off x="402280" y="322522"/>
            <a:ext cx="4448016" cy="231007"/>
          </a:xfrm>
          <a:prstGeom prst="rect">
            <a:avLst/>
          </a:prstGeom>
        </p:spPr>
        <p:txBody>
          <a:bodyPr vert="horz" lIns="91440" tIns="45720" rIns="91440" bIns="45720" rtlCol="0">
            <a:noAutofit/>
          </a:bodyPr>
          <a:lstStyle>
            <a:lvl1pPr>
              <a:lnSpc>
                <a:spcPct val="120000"/>
              </a:lnSpc>
              <a:spcAft>
                <a:spcPts val="1000"/>
              </a:spcAft>
              <a:defRPr sz="1000" b="1" i="0" spc="151"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ADD TRAILING TITLE OR HEADER HERE</a:t>
            </a:r>
            <a:endParaRPr lang="en-GB"/>
          </a:p>
        </p:txBody>
      </p:sp>
      <p:sp>
        <p:nvSpPr>
          <p:cNvPr id="7" name="Text Placeholder 18">
            <a:extLst>
              <a:ext uri="{FF2B5EF4-FFF2-40B4-BE49-F238E27FC236}">
                <a16:creationId xmlns:a16="http://schemas.microsoft.com/office/drawing/2014/main" id="{D68E50CB-5377-3848-9A4E-E299A7694F83}"/>
              </a:ext>
            </a:extLst>
          </p:cNvPr>
          <p:cNvSpPr>
            <a:spLocks noGrp="1"/>
          </p:cNvSpPr>
          <p:nvPr>
            <p:ph idx="1" hasCustomPrompt="1"/>
          </p:nvPr>
        </p:nvSpPr>
        <p:spPr>
          <a:xfrm>
            <a:off x="414006" y="1504886"/>
            <a:ext cx="3747689" cy="4856479"/>
          </a:xfrm>
          <a:prstGeom prst="rect">
            <a:avLst/>
          </a:prstGeom>
        </p:spPr>
        <p:txBody>
          <a:bodyPr vert="horz" lIns="91440" tIns="45720" rIns="91440" bIns="45720" rtlCol="0">
            <a:noAutofit/>
          </a:bodyPr>
          <a:lstStyle>
            <a:lvl1pPr>
              <a:lnSpc>
                <a:spcPct val="120000"/>
              </a:lnSpc>
              <a:spcBef>
                <a:spcPts val="600"/>
              </a:spcBef>
              <a:spcAft>
                <a:spcPts val="600"/>
              </a:spcAft>
              <a:buSzPct val="100000"/>
              <a:tabLst>
                <a:tab pos="6705264" algn="r"/>
              </a:tabLst>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a:lnSpc>
                <a:spcPct val="120000"/>
              </a:lnSpc>
              <a:spcBef>
                <a:spcPts val="450"/>
              </a:spcBef>
              <a:spcAft>
                <a:spcPts val="450"/>
              </a:spcAft>
              <a:buSzPct val="100000"/>
              <a:tabLst>
                <a:tab pos="5029074" algn="r"/>
              </a:tabLst>
            </a:pPr>
            <a:r>
              <a:rPr lang="en-GB">
                <a:latin typeface="Open Sans Light" panose="020B0306030504020204" pitchFamily="34" charset="0"/>
                <a:ea typeface="Open Sans Light" panose="020B0306030504020204" pitchFamily="34" charset="0"/>
                <a:cs typeface="Open Sans Light" panose="020B0306030504020204" pitchFamily="34" charset="0"/>
              </a:rPr>
              <a:t>Introduction </a:t>
            </a:r>
            <a:r>
              <a:rPr lang="en-GB" err="1">
                <a:latin typeface="Open Sans Light" panose="020B0306030504020204" pitchFamily="34" charset="0"/>
                <a:ea typeface="Open Sans Light" panose="020B0306030504020204" pitchFamily="34" charset="0"/>
                <a:cs typeface="Open Sans Light" panose="020B0306030504020204" pitchFamily="34" charset="0"/>
              </a:rPr>
              <a:t>ebitior</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accu</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minvends</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ut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aut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lat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pra</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quiatis</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cipsam</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quosapid</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quam</a:t>
            </a:r>
            <a:r>
              <a:rPr lang="en-GB">
                <a:latin typeface="Open Sans Light" panose="020B0306030504020204" pitchFamily="34" charset="0"/>
                <a:ea typeface="Open Sans Light" panose="020B0306030504020204" pitchFamily="34" charset="0"/>
                <a:cs typeface="Open Sans Light" panose="020B0306030504020204" pitchFamily="34" charset="0"/>
              </a:rPr>
              <a:t> res </a:t>
            </a:r>
            <a:r>
              <a:rPr lang="en-GB" err="1">
                <a:latin typeface="Open Sans Light" panose="020B0306030504020204" pitchFamily="34" charset="0"/>
                <a:ea typeface="Open Sans Light" panose="020B0306030504020204" pitchFamily="34" charset="0"/>
                <a:cs typeface="Open Sans Light" panose="020B0306030504020204" pitchFamily="34" charset="0"/>
              </a:rPr>
              <a:t>aut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hilles</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iciunduci</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dolorer</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roribus</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nossus</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ut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aut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lat</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prauiati</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cipsam</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quosapid</a:t>
            </a:r>
            <a:r>
              <a:rPr lang="en-GB">
                <a:latin typeface="Open Sans Light" panose="020B0306030504020204" pitchFamily="34" charset="0"/>
                <a:ea typeface="Open Sans Light" panose="020B0306030504020204" pitchFamily="34" charset="0"/>
                <a:cs typeface="Open Sans Light" panose="020B0306030504020204" pitchFamily="34" charset="0"/>
              </a:rPr>
              <a:t> </a:t>
            </a:r>
            <a:r>
              <a:rPr lang="en-GB" err="1">
                <a:latin typeface="Open Sans Light" panose="020B0306030504020204" pitchFamily="34" charset="0"/>
                <a:ea typeface="Open Sans Light" panose="020B0306030504020204" pitchFamily="34" charset="0"/>
                <a:cs typeface="Open Sans Light" panose="020B0306030504020204" pitchFamily="34" charset="0"/>
              </a:rPr>
              <a:t>quam</a:t>
            </a:r>
            <a:r>
              <a:rPr lang="en-GB">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2" name="Text Placeholder 18">
            <a:extLst>
              <a:ext uri="{FF2B5EF4-FFF2-40B4-BE49-F238E27FC236}">
                <a16:creationId xmlns:a16="http://schemas.microsoft.com/office/drawing/2014/main" id="{2564C1E0-0536-804A-92DC-2706893ACF5D}"/>
              </a:ext>
            </a:extLst>
          </p:cNvPr>
          <p:cNvSpPr>
            <a:spLocks noGrp="1"/>
          </p:cNvSpPr>
          <p:nvPr>
            <p:ph idx="14" hasCustomPrompt="1"/>
          </p:nvPr>
        </p:nvSpPr>
        <p:spPr>
          <a:xfrm>
            <a:off x="4305303" y="1504886"/>
            <a:ext cx="2986455" cy="449924"/>
          </a:xfrm>
          <a:prstGeom prst="rect">
            <a:avLst/>
          </a:prstGeom>
        </p:spPr>
        <p:txBody>
          <a:bodyPr vert="horz" lIns="91440" tIns="45720" rIns="91440" bIns="45720" rtlCol="0">
            <a:noAutofit/>
          </a:bodyPr>
          <a:lstStyle>
            <a:lvl1pPr>
              <a:lnSpc>
                <a:spcPct val="120000"/>
              </a:lnSpc>
              <a:spcAft>
                <a:spcPts val="1000"/>
              </a:spcAft>
              <a:defRPr sz="1400" b="0" i="0" spc="30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SUBTITLE 1</a:t>
            </a:r>
            <a:endParaRPr lang="en-GB"/>
          </a:p>
        </p:txBody>
      </p:sp>
      <p:sp>
        <p:nvSpPr>
          <p:cNvPr id="17" name="Text Placeholder 18">
            <a:extLst>
              <a:ext uri="{FF2B5EF4-FFF2-40B4-BE49-F238E27FC236}">
                <a16:creationId xmlns:a16="http://schemas.microsoft.com/office/drawing/2014/main" id="{8AE72018-7B52-4843-AE4B-BE97B1D91EB2}"/>
              </a:ext>
            </a:extLst>
          </p:cNvPr>
          <p:cNvSpPr>
            <a:spLocks noGrp="1"/>
          </p:cNvSpPr>
          <p:nvPr>
            <p:ph idx="16" hasCustomPrompt="1"/>
          </p:nvPr>
        </p:nvSpPr>
        <p:spPr>
          <a:xfrm>
            <a:off x="7881650" y="1504886"/>
            <a:ext cx="2986455" cy="449924"/>
          </a:xfrm>
          <a:prstGeom prst="rect">
            <a:avLst/>
          </a:prstGeom>
        </p:spPr>
        <p:txBody>
          <a:bodyPr vert="horz" lIns="91440" tIns="45720" rIns="91440" bIns="45720" rtlCol="0">
            <a:noAutofit/>
          </a:bodyPr>
          <a:lstStyle>
            <a:lvl1pPr>
              <a:lnSpc>
                <a:spcPct val="120000"/>
              </a:lnSpc>
              <a:spcAft>
                <a:spcPts val="1000"/>
              </a:spcAft>
              <a:defRPr sz="1400" b="0" i="0" spc="30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20000"/>
              </a:lnSpc>
              <a:spcAft>
                <a:spcPts val="1000"/>
              </a:spcAft>
              <a:defRPr sz="14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SUBTITLE 2</a:t>
            </a:r>
            <a:endParaRPr lang="en-GB"/>
          </a:p>
        </p:txBody>
      </p:sp>
      <p:sp>
        <p:nvSpPr>
          <p:cNvPr id="18" name="Text Placeholder 18">
            <a:extLst>
              <a:ext uri="{FF2B5EF4-FFF2-40B4-BE49-F238E27FC236}">
                <a16:creationId xmlns:a16="http://schemas.microsoft.com/office/drawing/2014/main" id="{2D737BEF-D4CC-F345-A2B6-CD1C06331AAC}"/>
              </a:ext>
            </a:extLst>
          </p:cNvPr>
          <p:cNvSpPr txBox="1">
            <a:spLocks/>
          </p:cNvSpPr>
          <p:nvPr userDrawn="1"/>
        </p:nvSpPr>
        <p:spPr>
          <a:xfrm>
            <a:off x="11574372" y="6408255"/>
            <a:ext cx="430696" cy="254455"/>
          </a:xfrm>
          <a:prstGeom prst="rect">
            <a:avLst/>
          </a:prstGeom>
        </p:spPr>
        <p:txBody>
          <a:bodyPr vert="horz" lIns="91440" tIns="45720" rIns="91440" bIns="45720" rtlCol="0">
            <a:noAutofit/>
          </a:bodyPr>
          <a:lstStyle>
            <a:lvl1pPr marL="0" indent="0" algn="r" defTabSz="914400" rtl="0" eaLnBrk="1" latinLnBrk="0" hangingPunct="1">
              <a:lnSpc>
                <a:spcPct val="120000"/>
              </a:lnSpc>
              <a:spcBef>
                <a:spcPts val="0"/>
              </a:spcBef>
              <a:spcAft>
                <a:spcPts val="1000"/>
              </a:spcAft>
              <a:buSzPct val="100000"/>
              <a:buFontTx/>
              <a:buNone/>
              <a:defRPr sz="1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4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4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4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4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fld id="{F9A72760-54E9-FB4D-A7E7-06DD7FBFA31E}" type="slidenum">
              <a:rPr lang="en-US" sz="1000" smtClean="0"/>
              <a:pPr/>
              <a:t>‹#›</a:t>
            </a:fld>
            <a:endParaRPr lang="en-GB" sz="1000"/>
          </a:p>
        </p:txBody>
      </p:sp>
      <p:sp>
        <p:nvSpPr>
          <p:cNvPr id="2" name="Slide Number Placeholder 1">
            <a:extLst>
              <a:ext uri="{FF2B5EF4-FFF2-40B4-BE49-F238E27FC236}">
                <a16:creationId xmlns:a16="http://schemas.microsoft.com/office/drawing/2014/main" id="{0467F3EE-6F99-C193-37F2-ABC9ECE297CC}"/>
              </a:ext>
            </a:extLst>
          </p:cNvPr>
          <p:cNvSpPr>
            <a:spLocks noGrp="1"/>
          </p:cNvSpPr>
          <p:nvPr>
            <p:ph type="sldNum" sz="quarter" idx="17"/>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1772699510"/>
      </p:ext>
    </p:extLst>
  </p:cSld>
  <p:clrMapOvr>
    <a:masterClrMapping/>
  </p:clrMapOvr>
  <p:transition>
    <p:fade/>
  </p:transition>
  <p:extLst>
    <p:ext uri="{DCECCB84-F9BA-43D5-87BE-67443E8EF086}">
      <p15:sldGuideLst xmlns:p15="http://schemas.microsoft.com/office/powerpoint/2012/main">
        <p15:guide id="1" orient="horz" pos="2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_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2F8426-EDA2-431E-90A5-D5F79C865FBF}"/>
              </a:ext>
            </a:extLst>
          </p:cNvPr>
          <p:cNvPicPr>
            <a:picLocks noChangeAspect="1"/>
          </p:cNvPicPr>
          <p:nvPr userDrawn="1"/>
        </p:nvPicPr>
        <p:blipFill>
          <a:blip r:embed="rId2"/>
          <a:srcRect t="70" b="70"/>
          <a:stretch/>
        </p:blipFill>
        <p:spPr>
          <a:xfrm>
            <a:off x="0" y="0"/>
            <a:ext cx="12209053" cy="68580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0" y="0"/>
            <a:ext cx="12226107" cy="6858000"/>
          </a:xfrm>
          <a:prstGeom prst="rect">
            <a:avLst/>
          </a:prstGeom>
          <a:solidFill>
            <a:srgbClr val="F7A162">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Encode Sans Normal Black"/>
            </a:endParaRPr>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13833" y="859991"/>
            <a:ext cx="9364720" cy="3522341"/>
          </a:xfrm>
          <a:prstGeom prst="rect">
            <a:avLst/>
          </a:prstGeom>
        </p:spPr>
        <p:txBody>
          <a:bodyPr anchor="b"/>
          <a:lstStyle>
            <a:lvl1pPr algn="l">
              <a:defRPr sz="4267" b="1" i="0" cap="all" baseline="0">
                <a:solidFill>
                  <a:schemeClr val="tx2"/>
                </a:solidFill>
                <a:latin typeface="Encode Sans Normal Black"/>
                <a:ea typeface="Encode Sans Normal Black"/>
                <a:cs typeface="Encode Sans Normal Black"/>
              </a:defRPr>
            </a:lvl1pPr>
          </a:lstStyle>
          <a:p>
            <a:pPr lvl="0"/>
            <a:r>
              <a:rPr lang="en-US"/>
              <a:t>TITLE HERE</a:t>
            </a:r>
            <a:br>
              <a:rPr lang="en-US"/>
            </a:br>
            <a:r>
              <a:rPr lang="en-US"/>
              <a:t>ENCODE NORMAL</a:t>
            </a:r>
            <a:br>
              <a:rPr lang="en-US"/>
            </a:br>
            <a:r>
              <a:rPr lang="en-US"/>
              <a:t>BLACK, 32 PT. </a:t>
            </a:r>
          </a:p>
        </p:txBody>
      </p:sp>
      <p:sp>
        <p:nvSpPr>
          <p:cNvPr id="2" name="Rectangle 1">
            <a:extLst>
              <a:ext uri="{FF2B5EF4-FFF2-40B4-BE49-F238E27FC236}">
                <a16:creationId xmlns:a16="http://schemas.microsoft.com/office/drawing/2014/main" id="{67C0463D-BE27-C4CC-2FB9-4FAE7378A565}"/>
              </a:ext>
            </a:extLst>
          </p:cNvPr>
          <p:cNvSpPr/>
          <p:nvPr userDrawn="1"/>
        </p:nvSpPr>
        <p:spPr>
          <a:xfrm>
            <a:off x="790222" y="4617156"/>
            <a:ext cx="2867377" cy="7902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506DF2E7-FB34-D39F-32C0-58FF23E0061F}"/>
              </a:ext>
            </a:extLst>
          </p:cNvPr>
          <p:cNvSpPr>
            <a:spLocks noGrp="1"/>
          </p:cNvSpPr>
          <p:nvPr>
            <p:ph type="sldNum" sz="quarter" idx="10"/>
          </p:nvPr>
        </p:nvSpPr>
        <p:spPr>
          <a:xfrm>
            <a:off x="0" y="6491818"/>
            <a:ext cx="2743200" cy="366183"/>
          </a:xfrm>
          <a:prstGeom prst="rect">
            <a:avLst/>
          </a:prstGeom>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1997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_Title Slide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FFC6B-C2F5-4BDF-BE88-447AA7517948}"/>
              </a:ext>
            </a:extLst>
          </p:cNvPr>
          <p:cNvPicPr>
            <a:picLocks noChangeAspect="1"/>
          </p:cNvPicPr>
          <p:nvPr userDrawn="1"/>
        </p:nvPicPr>
        <p:blipFill>
          <a:blip r:embed="rId2"/>
          <a:srcRect t="70" b="70"/>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userDrawn="1"/>
        </p:nvSpPr>
        <p:spPr>
          <a:xfrm>
            <a:off x="0" y="0"/>
            <a:ext cx="12209053"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4267" b="1" i="0" cap="all" baseline="0">
                <a:solidFill>
                  <a:schemeClr val="tx2"/>
                </a:solidFill>
                <a:latin typeface="Encode Sans Normal Black"/>
                <a:ea typeface="Encode Sans Normal Black"/>
                <a:cs typeface="Encode Sans Normal Black"/>
              </a:defRPr>
            </a:lvl1pPr>
          </a:lstStyle>
          <a:p>
            <a:r>
              <a:rPr lang="en-US"/>
              <a:t>TITLE HERE</a:t>
            </a:r>
            <a:br>
              <a:rPr lang="en-US"/>
            </a:br>
            <a:r>
              <a:rPr lang="en-US"/>
              <a:t>ENCODE NORMAL</a:t>
            </a:r>
            <a:br>
              <a:rPr lang="en-US"/>
            </a:br>
            <a:r>
              <a:rPr lang="en-US"/>
              <a:t>BLACK, 32 PT.</a:t>
            </a:r>
          </a:p>
        </p:txBody>
      </p:sp>
      <p:sp>
        <p:nvSpPr>
          <p:cNvPr id="10" name="Rectangle 9">
            <a:extLst>
              <a:ext uri="{FF2B5EF4-FFF2-40B4-BE49-F238E27FC236}">
                <a16:creationId xmlns:a16="http://schemas.microsoft.com/office/drawing/2014/main" id="{A204366D-F018-463A-E6E9-C719E4F3E0E5}"/>
              </a:ext>
            </a:extLst>
          </p:cNvPr>
          <p:cNvSpPr/>
          <p:nvPr userDrawn="1"/>
        </p:nvSpPr>
        <p:spPr>
          <a:xfrm>
            <a:off x="790222" y="4617156"/>
            <a:ext cx="2867377" cy="790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Slide Number Placeholder 1">
            <a:extLst>
              <a:ext uri="{FF2B5EF4-FFF2-40B4-BE49-F238E27FC236}">
                <a16:creationId xmlns:a16="http://schemas.microsoft.com/office/drawing/2014/main" id="{30E08F26-2810-9DE1-D554-8C45DFC23755}"/>
              </a:ext>
            </a:extLst>
          </p:cNvPr>
          <p:cNvSpPr>
            <a:spLocks noGrp="1"/>
          </p:cNvSpPr>
          <p:nvPr>
            <p:ph type="sldNum" sz="quarter" idx="10"/>
          </p:nvPr>
        </p:nvSpPr>
        <p:spPr>
          <a:xfrm>
            <a:off x="0" y="6491818"/>
            <a:ext cx="2743200" cy="366183"/>
          </a:xfrm>
          <a:prstGeom prst="rect">
            <a:avLst/>
          </a:prstGeom>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2645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_Conten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BBB61-F2FF-4727-9371-BFCB19E5B4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rcRect t="70" b="70"/>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2608"/>
            <a:ext cx="12209053"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a:ea typeface="Encode Sans Normal Black"/>
                <a:cs typeface="Encode Sans Normal Black"/>
              </a:defRPr>
            </a:lvl1pPr>
          </a:lstStyle>
          <a:p>
            <a:pPr lvl="0"/>
            <a:r>
              <a:rPr lang="en-US"/>
              <a:t>HEADER HERE </a:t>
            </a:r>
          </a:p>
        </p:txBody>
      </p:sp>
      <p:sp>
        <p:nvSpPr>
          <p:cNvPr id="3" name="Rectangle 2">
            <a:extLst>
              <a:ext uri="{FF2B5EF4-FFF2-40B4-BE49-F238E27FC236}">
                <a16:creationId xmlns:a16="http://schemas.microsoft.com/office/drawing/2014/main" id="{5F86E513-A8DB-FBDD-A1B2-CA3922B830A3}"/>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94E5AE5C-63AD-548B-2EB8-3B1E4D496396}"/>
              </a:ext>
            </a:extLst>
          </p:cNvPr>
          <p:cNvSpPr>
            <a:spLocks noGrp="1"/>
          </p:cNvSpPr>
          <p:nvPr>
            <p:ph type="body" sz="quarter" idx="11" hasCustomPrompt="1"/>
          </p:nvPr>
        </p:nvSpPr>
        <p:spPr>
          <a:xfrm>
            <a:off x="580628" y="2185182"/>
            <a:ext cx="10929485" cy="3504933"/>
          </a:xfrm>
          <a:prstGeom prst="rect">
            <a:avLst/>
          </a:prstGeom>
        </p:spPr>
        <p:txBody>
          <a:bodyPr/>
          <a:lstStyle>
            <a:lvl1pPr marL="457189" indent="-457189">
              <a:spcBef>
                <a:spcPts val="800"/>
              </a:spcBef>
              <a:buFont typeface="Arial" panose="020B0604020202020204" pitchFamily="34" charset="0"/>
              <a:buChar char="•"/>
              <a:defRPr sz="1867" b="0" i="0" baseline="0">
                <a:solidFill>
                  <a:schemeClr val="tx2"/>
                </a:solidFill>
                <a:latin typeface="Open Sans" charset="0"/>
                <a:ea typeface="Open Sans" charset="0"/>
                <a:cs typeface="Open Sans" charset="0"/>
              </a:defRPr>
            </a:lvl1pPr>
            <a:lvl2pPr marL="990575" indent="-380990">
              <a:spcBef>
                <a:spcPts val="800"/>
              </a:spcBef>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spcBef>
                <a:spcPts val="800"/>
              </a:spcBef>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spcBef>
                <a:spcPts val="800"/>
              </a:spcBef>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spcBef>
                <a:spcPts val="800"/>
              </a:spcBef>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4" name="Text Placeholder 9">
            <a:extLst>
              <a:ext uri="{FF2B5EF4-FFF2-40B4-BE49-F238E27FC236}">
                <a16:creationId xmlns:a16="http://schemas.microsoft.com/office/drawing/2014/main" id="{2B22B4D6-0CDA-1053-74C3-66B8AEEE1783}"/>
              </a:ext>
            </a:extLst>
          </p:cNvPr>
          <p:cNvSpPr>
            <a:spLocks noGrp="1"/>
          </p:cNvSpPr>
          <p:nvPr>
            <p:ph type="body" sz="quarter" idx="14" hasCustomPrompt="1"/>
          </p:nvPr>
        </p:nvSpPr>
        <p:spPr>
          <a:xfrm>
            <a:off x="590474" y="1383479"/>
            <a:ext cx="10929485" cy="577528"/>
          </a:xfrm>
          <a:prstGeom prst="rect">
            <a:avLst/>
          </a:prstGeom>
        </p:spPr>
        <p:txBody>
          <a:bodyPr/>
          <a:lstStyle>
            <a:lvl1pPr marL="0" indent="0">
              <a:buFont typeface="Arial" panose="020B0604020202020204" pitchFamily="34" charset="0"/>
              <a:buNone/>
              <a:defRPr sz="2400"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p:txBody>
      </p:sp>
      <p:sp>
        <p:nvSpPr>
          <p:cNvPr id="2" name="Slide Number Placeholder 1">
            <a:extLst>
              <a:ext uri="{FF2B5EF4-FFF2-40B4-BE49-F238E27FC236}">
                <a16:creationId xmlns:a16="http://schemas.microsoft.com/office/drawing/2014/main" id="{3B81EE08-0A93-5854-13D5-96645357A1F5}"/>
              </a:ext>
            </a:extLst>
          </p:cNvPr>
          <p:cNvSpPr>
            <a:spLocks noGrp="1"/>
          </p:cNvSpPr>
          <p:nvPr>
            <p:ph type="sldNum" sz="quarter" idx="15"/>
          </p:nvPr>
        </p:nvSpPr>
        <p:spPr>
          <a:xfrm>
            <a:off x="0" y="6491818"/>
            <a:ext cx="2743200" cy="366183"/>
          </a:xfrm>
          <a:prstGeom prst="rect">
            <a:avLst/>
          </a:prstGeom>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4098779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solidFill>
                  <a:schemeClr val="accent5"/>
                </a:solidFill>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13833" y="1450425"/>
            <a:ext cx="10912883" cy="4744756"/>
          </a:xfrm>
          <a:prstGeom prst="rect">
            <a:avLst/>
          </a:prstGeom>
        </p:spPr>
        <p:txBody>
          <a:bodyPr>
            <a:normAutofit/>
          </a:bodyPr>
          <a:lstStyle>
            <a:lvl1pPr marL="0" indent="0">
              <a:buNone/>
              <a:defRPr sz="3200" b="0" i="1" baseline="0">
                <a:solidFill>
                  <a:schemeClr val="tx1"/>
                </a:solidFill>
                <a:latin typeface="Encode Sans Normal Black"/>
                <a:cs typeface="Open Sans Light"/>
              </a:defRPr>
            </a:lvl1pPr>
          </a:lstStyle>
          <a:p>
            <a:r>
              <a:rPr lang="en-US"/>
              <a:t>Graphics can go here – </a:t>
            </a:r>
            <a:br>
              <a:rPr lang="en-US"/>
            </a:br>
            <a:r>
              <a:rPr lang="en-US"/>
              <a:t>replace this box with your image or chart</a:t>
            </a:r>
          </a:p>
        </p:txBody>
      </p:sp>
      <p:sp>
        <p:nvSpPr>
          <p:cNvPr id="4" name="Rectangle 3">
            <a:extLst>
              <a:ext uri="{FF2B5EF4-FFF2-40B4-BE49-F238E27FC236}">
                <a16:creationId xmlns:a16="http://schemas.microsoft.com/office/drawing/2014/main" id="{3361BBD9-81B2-287A-B4A8-FC456BD88EAA}"/>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4">
            <a:extLst>
              <a:ext uri="{FF2B5EF4-FFF2-40B4-BE49-F238E27FC236}">
                <a16:creationId xmlns:a16="http://schemas.microsoft.com/office/drawing/2014/main" id="{BFEF1605-7F96-8816-614E-298AA8ED90A3}"/>
              </a:ext>
            </a:extLst>
          </p:cNvPr>
          <p:cNvSpPr>
            <a:spLocks noGrp="1"/>
          </p:cNvSpPr>
          <p:nvPr>
            <p:ph type="sldNum" sz="quarter" idx="13"/>
          </p:nvPr>
        </p:nvSpPr>
        <p:spPr>
          <a:xfrm>
            <a:off x="0" y="6491818"/>
            <a:ext cx="2743200" cy="366183"/>
          </a:xfrm>
          <a:prstGeom prst="rect">
            <a:avLst/>
          </a:prstGeom>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1412851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Break 1">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C7872B-D8AE-6054-7154-39DBC51198DE}"/>
              </a:ext>
            </a:extLst>
          </p:cNvPr>
          <p:cNvPicPr>
            <a:picLocks noChangeAspect="1"/>
          </p:cNvPicPr>
          <p:nvPr userDrawn="1"/>
        </p:nvPicPr>
        <p:blipFill>
          <a:blip r:embed="rId3"/>
          <a:stretch>
            <a:fillRect/>
          </a:stretch>
        </p:blipFill>
        <p:spPr>
          <a:xfrm>
            <a:off x="0" y="0"/>
            <a:ext cx="12204640" cy="6858000"/>
          </a:xfrm>
          <a:prstGeom prst="rect">
            <a:avLst/>
          </a:prstGeom>
        </p:spPr>
      </p:pic>
      <p:sp>
        <p:nvSpPr>
          <p:cNvPr id="4" name="Rectangle 3">
            <a:extLst>
              <a:ext uri="{FF2B5EF4-FFF2-40B4-BE49-F238E27FC236}">
                <a16:creationId xmlns:a16="http://schemas.microsoft.com/office/drawing/2014/main" id="{4EEDB3D1-650C-4E73-8981-5CBEF56C27A2}"/>
              </a:ext>
            </a:extLst>
          </p:cNvPr>
          <p:cNvSpPr/>
          <p:nvPr userDrawn="1"/>
        </p:nvSpPr>
        <p:spPr bwMode="gray">
          <a:xfrm>
            <a:off x="0" y="2018581"/>
            <a:ext cx="10888133" cy="2971496"/>
          </a:xfrm>
          <a:prstGeom prst="rect">
            <a:avLst/>
          </a:prstGeom>
          <a:solidFill>
            <a:schemeClr val="bg1">
              <a:alpha val="69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5" name="Title 1">
            <a:extLst>
              <a:ext uri="{FF2B5EF4-FFF2-40B4-BE49-F238E27FC236}">
                <a16:creationId xmlns:a16="http://schemas.microsoft.com/office/drawing/2014/main" id="{7D15E517-EF07-46CB-BF12-7A1AE9A73534}"/>
              </a:ext>
            </a:extLst>
          </p:cNvPr>
          <p:cNvSpPr>
            <a:spLocks noGrp="1"/>
          </p:cNvSpPr>
          <p:nvPr>
            <p:ph type="title"/>
          </p:nvPr>
        </p:nvSpPr>
        <p:spPr bwMode="gray">
          <a:xfrm>
            <a:off x="469901" y="2018581"/>
            <a:ext cx="10418233" cy="2971496"/>
          </a:xfrm>
          <a:prstGeom prst="rect">
            <a:avLst/>
          </a:prstGeom>
        </p:spPr>
        <p:txBody>
          <a:bodyPr anchor="ctr"/>
          <a:lstStyle>
            <a:lvl1pPr algn="l">
              <a:lnSpc>
                <a:spcPct val="95000"/>
              </a:lnSpc>
              <a:defRPr sz="3200" b="1">
                <a:solidFill>
                  <a:schemeClr val="tx1"/>
                </a:solidFill>
                <a:latin typeface="+mn-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415362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normAutofit/>
          </a:bodyPr>
          <a:lstStyle>
            <a:lvl1pPr algn="l">
              <a:defRPr sz="26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7"/>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Encode Sans Normal Black"/>
            </a:endParaRPr>
          </a:p>
        </p:txBody>
      </p:sp>
      <p:sp>
        <p:nvSpPr>
          <p:cNvPr id="6" name="Text Placeholder 9">
            <a:extLst>
              <a:ext uri="{FF2B5EF4-FFF2-40B4-BE49-F238E27FC236}">
                <a16:creationId xmlns:a16="http://schemas.microsoft.com/office/drawing/2014/main" id="{C69B79A5-01C0-2DE2-D678-36FB8F6BC55F}"/>
              </a:ext>
            </a:extLst>
          </p:cNvPr>
          <p:cNvSpPr>
            <a:spLocks noGrp="1"/>
          </p:cNvSpPr>
          <p:nvPr>
            <p:ph type="body" sz="quarter" idx="11" hasCustomPrompt="1"/>
          </p:nvPr>
        </p:nvSpPr>
        <p:spPr>
          <a:xfrm>
            <a:off x="580628" y="2185183"/>
            <a:ext cx="10929485" cy="3504933"/>
          </a:xfrm>
          <a:prstGeom prst="rect">
            <a:avLst/>
          </a:prstGeom>
        </p:spPr>
        <p:txBody>
          <a:bodyPr>
            <a:normAutofit/>
          </a:bodyPr>
          <a:lstStyle>
            <a:lvl1pPr marL="457178" indent="-457178">
              <a:spcBef>
                <a:spcPts val="800"/>
              </a:spcBef>
              <a:buFont typeface="Arial" panose="020B0604020202020204" pitchFamily="34" charset="0"/>
              <a:buChar char="•"/>
              <a:defRPr sz="1800" b="0" i="0" baseline="0">
                <a:solidFill>
                  <a:schemeClr val="tx1"/>
                </a:solidFill>
                <a:latin typeface="Encode Sans Normal Black"/>
                <a:ea typeface="Open Sans" charset="0"/>
                <a:cs typeface="Open Sans" charset="0"/>
              </a:defRPr>
            </a:lvl1pPr>
            <a:lvl2pPr marL="990550" indent="-380981">
              <a:spcBef>
                <a:spcPts val="800"/>
              </a:spcBef>
              <a:buFont typeface="Courier New" panose="02070309020205020404" pitchFamily="49" charset="0"/>
              <a:buChar char="o"/>
              <a:defRPr sz="1600" b="0" i="0" baseline="0">
                <a:solidFill>
                  <a:schemeClr val="tx1"/>
                </a:solidFill>
                <a:latin typeface="Encode Sans Normal Black"/>
                <a:ea typeface="Open Sans" charset="0"/>
                <a:cs typeface="Open Sans" charset="0"/>
              </a:defRPr>
            </a:lvl2pPr>
            <a:lvl3pPr marL="1523925" indent="-304784">
              <a:spcBef>
                <a:spcPts val="800"/>
              </a:spcBef>
              <a:buSzPct val="100000"/>
              <a:buFont typeface="Courier New" panose="02070309020205020404" pitchFamily="49" charset="0"/>
              <a:buChar char="o"/>
              <a:defRPr sz="1400" b="0" i="0" baseline="0">
                <a:solidFill>
                  <a:schemeClr val="tx1"/>
                </a:solidFill>
                <a:latin typeface="Encode Sans Normal Black"/>
                <a:ea typeface="Open Sans" charset="0"/>
                <a:cs typeface="Open Sans" charset="0"/>
              </a:defRPr>
            </a:lvl3pPr>
            <a:lvl4pPr marL="2133493" indent="-304784">
              <a:spcBef>
                <a:spcPts val="800"/>
              </a:spcBef>
              <a:buFont typeface="Courier New" panose="02070309020205020404" pitchFamily="49" charset="0"/>
              <a:buChar char="o"/>
              <a:defRPr sz="1400" b="0" i="0" baseline="0">
                <a:solidFill>
                  <a:schemeClr val="tx1"/>
                </a:solidFill>
                <a:latin typeface="Encode Sans Normal Black"/>
                <a:ea typeface="Open Sans" charset="0"/>
                <a:cs typeface="Open Sans" charset="0"/>
              </a:defRPr>
            </a:lvl4pPr>
            <a:lvl5pPr marL="2743062" indent="-304784">
              <a:spcBef>
                <a:spcPts val="800"/>
              </a:spcBef>
              <a:buFont typeface="Courier New" panose="02070309020205020404" pitchFamily="49" charset="0"/>
              <a:buChar char="o"/>
              <a:defRPr sz="1200" b="0" i="0" baseline="0">
                <a:solidFill>
                  <a:schemeClr val="tx1"/>
                </a:solidFill>
                <a:latin typeface="Encode Sans Normal Black"/>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7" name="Text Placeholder 9">
            <a:extLst>
              <a:ext uri="{FF2B5EF4-FFF2-40B4-BE49-F238E27FC236}">
                <a16:creationId xmlns:a16="http://schemas.microsoft.com/office/drawing/2014/main" id="{D32089CD-A78B-4DF6-6971-3AC602015428}"/>
              </a:ext>
            </a:extLst>
          </p:cNvPr>
          <p:cNvSpPr>
            <a:spLocks noGrp="1"/>
          </p:cNvSpPr>
          <p:nvPr>
            <p:ph type="body" sz="quarter" idx="12" hasCustomPrompt="1"/>
          </p:nvPr>
        </p:nvSpPr>
        <p:spPr>
          <a:xfrm>
            <a:off x="580628" y="1382541"/>
            <a:ext cx="10929485" cy="761136"/>
          </a:xfrm>
          <a:prstGeom prst="rect">
            <a:avLst/>
          </a:prstGeom>
        </p:spPr>
        <p:txBody>
          <a:bodyPr>
            <a:normAutofit/>
          </a:bodyPr>
          <a:lstStyle>
            <a:lvl1pPr marL="0" indent="0">
              <a:buFont typeface="Arial" panose="020B0604020202020204" pitchFamily="34" charset="0"/>
              <a:buNone/>
              <a:defRPr sz="1867" b="0" i="0" baseline="0">
                <a:solidFill>
                  <a:schemeClr val="tx1"/>
                </a:solidFill>
                <a:latin typeface="Encode Sans Normal Black"/>
                <a:ea typeface="Open Sans" charset="0"/>
                <a:cs typeface="Open Sans" charset="0"/>
              </a:defRPr>
            </a:lvl1pPr>
            <a:lvl2pPr marL="990550" indent="-380981">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25" indent="-304784">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493" indent="-304784">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062" indent="-304784">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14 pt.)</a:t>
            </a:r>
          </a:p>
        </p:txBody>
      </p:sp>
      <p:sp>
        <p:nvSpPr>
          <p:cNvPr id="4" name="Slide Number Placeholder 4">
            <a:extLst>
              <a:ext uri="{FF2B5EF4-FFF2-40B4-BE49-F238E27FC236}">
                <a16:creationId xmlns:a16="http://schemas.microsoft.com/office/drawing/2014/main" id="{BF11A7C5-12AA-97DC-C408-64C704FBC3DE}"/>
              </a:ext>
            </a:extLst>
          </p:cNvPr>
          <p:cNvSpPr>
            <a:spLocks noGrp="1"/>
          </p:cNvSpPr>
          <p:nvPr>
            <p:ph type="sldNum" sz="quarter" idx="13"/>
          </p:nvPr>
        </p:nvSpPr>
        <p:spPr>
          <a:xfrm>
            <a:off x="0" y="6491818"/>
            <a:ext cx="2743200" cy="366183"/>
          </a:xfrm>
          <a:prstGeom prst="rect">
            <a:avLst/>
          </a:prstGeom>
        </p:spPr>
        <p:txBody>
          <a:bodyPr/>
          <a:lstStyle/>
          <a:p>
            <a:fld id="{93E8EAA6-CCD6-4D76-BEB9-BF301FD6F114}" type="slidenum">
              <a:rPr lang="en-US" smtClean="0"/>
              <a:pPr/>
              <a:t>‹#›</a:t>
            </a:fld>
            <a:endParaRPr lang="en-US"/>
          </a:p>
        </p:txBody>
      </p:sp>
      <p:sp>
        <p:nvSpPr>
          <p:cNvPr id="5" name="Text Placeholder 9">
            <a:extLst>
              <a:ext uri="{FF2B5EF4-FFF2-40B4-BE49-F238E27FC236}">
                <a16:creationId xmlns:a16="http://schemas.microsoft.com/office/drawing/2014/main" id="{4BCBFC25-4B82-82C6-48C7-9C63A0C7A0DF}"/>
              </a:ext>
            </a:extLst>
          </p:cNvPr>
          <p:cNvSpPr>
            <a:spLocks noGrp="1"/>
          </p:cNvSpPr>
          <p:nvPr>
            <p:ph type="body" sz="quarter" idx="14" hasCustomPrompt="1"/>
          </p:nvPr>
        </p:nvSpPr>
        <p:spPr>
          <a:xfrm>
            <a:off x="0" y="5731622"/>
            <a:ext cx="12192000" cy="366183"/>
          </a:xfrm>
          <a:prstGeom prst="rect">
            <a:avLst/>
          </a:prstGeom>
          <a:solidFill>
            <a:schemeClr val="accent5"/>
          </a:solidFill>
        </p:spPr>
        <p:txBody>
          <a:bodyPr>
            <a:normAutofit/>
          </a:bodyPr>
          <a:lstStyle>
            <a:lvl1pPr marL="0" indent="0">
              <a:spcBef>
                <a:spcPts val="800"/>
              </a:spcBef>
              <a:buFont typeface="Arial" panose="020B0604020202020204" pitchFamily="34" charset="0"/>
              <a:buNone/>
              <a:defRPr sz="1600" b="0" i="0" baseline="0">
                <a:solidFill>
                  <a:schemeClr val="bg1"/>
                </a:solidFill>
                <a:latin typeface="Encode Sans Normal Black"/>
                <a:ea typeface="Open Sans" charset="0"/>
                <a:cs typeface="Open Sans" charset="0"/>
              </a:defRPr>
            </a:lvl1pPr>
            <a:lvl2pPr marL="990550" indent="-380981">
              <a:spcBef>
                <a:spcPts val="800"/>
              </a:spcBef>
              <a:buFont typeface="Courier New" panose="02070309020205020404" pitchFamily="49" charset="0"/>
              <a:buChar char="o"/>
              <a:defRPr sz="1600" b="0" i="0" baseline="0">
                <a:solidFill>
                  <a:schemeClr val="tx1"/>
                </a:solidFill>
                <a:latin typeface="Encode Sans Normal Black"/>
                <a:ea typeface="Open Sans" charset="0"/>
                <a:cs typeface="Open Sans" charset="0"/>
              </a:defRPr>
            </a:lvl2pPr>
            <a:lvl3pPr marL="1523925" indent="-304784">
              <a:spcBef>
                <a:spcPts val="800"/>
              </a:spcBef>
              <a:buSzPct val="100000"/>
              <a:buFont typeface="Courier New" panose="02070309020205020404" pitchFamily="49" charset="0"/>
              <a:buChar char="o"/>
              <a:defRPr sz="1400" b="0" i="0" baseline="0">
                <a:solidFill>
                  <a:schemeClr val="tx1"/>
                </a:solidFill>
                <a:latin typeface="Encode Sans Normal Black"/>
                <a:ea typeface="Open Sans" charset="0"/>
                <a:cs typeface="Open Sans" charset="0"/>
              </a:defRPr>
            </a:lvl3pPr>
            <a:lvl4pPr marL="2133493" indent="-304784">
              <a:spcBef>
                <a:spcPts val="800"/>
              </a:spcBef>
              <a:buFont typeface="Courier New" panose="02070309020205020404" pitchFamily="49" charset="0"/>
              <a:buChar char="o"/>
              <a:defRPr sz="1400" b="0" i="0" baseline="0">
                <a:solidFill>
                  <a:schemeClr val="tx1"/>
                </a:solidFill>
                <a:latin typeface="Encode Sans Normal Black"/>
                <a:ea typeface="Open Sans" charset="0"/>
                <a:cs typeface="Open Sans" charset="0"/>
              </a:defRPr>
            </a:lvl4pPr>
            <a:lvl5pPr marL="2743062" indent="-304784">
              <a:spcBef>
                <a:spcPts val="800"/>
              </a:spcBef>
              <a:buFont typeface="Courier New" panose="02070309020205020404" pitchFamily="49" charset="0"/>
              <a:buChar char="o"/>
              <a:defRPr sz="1200" b="0" i="0" baseline="0">
                <a:solidFill>
                  <a:schemeClr val="tx1"/>
                </a:solidFill>
                <a:latin typeface="Encode Sans Normal Black"/>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Footnote content here (Open Sans, 12 pt.)</a:t>
            </a:r>
          </a:p>
        </p:txBody>
      </p:sp>
    </p:spTree>
    <p:extLst>
      <p:ext uri="{BB962C8B-B14F-4D97-AF65-F5344CB8AC3E}">
        <p14:creationId xmlns:p14="http://schemas.microsoft.com/office/powerpoint/2010/main" val="3028495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07668A9-9FE8-371B-57B6-4F18BEED9724}"/>
              </a:ext>
            </a:extLst>
          </p:cNvPr>
          <p:cNvSpPr>
            <a:spLocks noGrp="1"/>
          </p:cNvSpPr>
          <p:nvPr>
            <p:ph type="sldNum" sz="quarter" idx="13"/>
          </p:nvPr>
        </p:nvSpPr>
        <p:spPr>
          <a:xfrm>
            <a:off x="0" y="6491818"/>
            <a:ext cx="2743200" cy="366183"/>
          </a:xfrm>
          <a:prstGeom prst="rect">
            <a:avLst/>
          </a:prstGeom>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130373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normAutofit/>
          </a:bodyPr>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Encode Sans Normal Black"/>
            </a:endParaRPr>
          </a:p>
        </p:txBody>
      </p:sp>
      <p:sp>
        <p:nvSpPr>
          <p:cNvPr id="6" name="Text Placeholder 9">
            <a:extLst>
              <a:ext uri="{FF2B5EF4-FFF2-40B4-BE49-F238E27FC236}">
                <a16:creationId xmlns:a16="http://schemas.microsoft.com/office/drawing/2014/main" id="{C69B79A5-01C0-2DE2-D678-36FB8F6BC55F}"/>
              </a:ext>
            </a:extLst>
          </p:cNvPr>
          <p:cNvSpPr>
            <a:spLocks noGrp="1"/>
          </p:cNvSpPr>
          <p:nvPr>
            <p:ph type="body" sz="quarter" idx="11" hasCustomPrompt="1"/>
          </p:nvPr>
        </p:nvSpPr>
        <p:spPr>
          <a:xfrm>
            <a:off x="580628" y="2185182"/>
            <a:ext cx="10929485" cy="3504933"/>
          </a:xfrm>
          <a:prstGeom prst="rect">
            <a:avLst/>
          </a:prstGeom>
        </p:spPr>
        <p:txBody>
          <a:bodyPr>
            <a:normAutofit/>
          </a:bodyPr>
          <a:lstStyle>
            <a:lvl1pPr marL="457189" indent="-457189">
              <a:buFont typeface="Arial" panose="020B0604020202020204" pitchFamily="34" charset="0"/>
              <a:buChar char="•"/>
              <a:defRPr sz="1800" b="0" i="0" baseline="0">
                <a:solidFill>
                  <a:schemeClr val="tx1"/>
                </a:solidFill>
                <a:latin typeface="Encode Sans Normal Black"/>
                <a:ea typeface="Open Sans" charset="0"/>
                <a:cs typeface="Open Sans" charset="0"/>
              </a:defRPr>
            </a:lvl1pPr>
            <a:lvl2pPr marL="990575" indent="-380990">
              <a:buFont typeface="Courier New" panose="02070309020205020404" pitchFamily="49" charset="0"/>
              <a:buChar char="o"/>
              <a:defRPr sz="1600" b="0" i="0" baseline="0">
                <a:solidFill>
                  <a:schemeClr val="tx1"/>
                </a:solidFill>
                <a:latin typeface="Encode Sans Normal Black"/>
                <a:ea typeface="Open Sans" charset="0"/>
                <a:cs typeface="Open Sans" charset="0"/>
              </a:defRPr>
            </a:lvl2pPr>
            <a:lvl3pPr marL="1523962" indent="-304792">
              <a:buSzPct val="100000"/>
              <a:buFont typeface="Courier New" panose="02070309020205020404" pitchFamily="49" charset="0"/>
              <a:buChar char="o"/>
              <a:defRPr sz="1400" b="0" i="0" baseline="0">
                <a:solidFill>
                  <a:schemeClr val="tx1"/>
                </a:solidFill>
                <a:latin typeface="Encode Sans Normal Black"/>
                <a:ea typeface="Open Sans" charset="0"/>
                <a:cs typeface="Open Sans" charset="0"/>
              </a:defRPr>
            </a:lvl3pPr>
            <a:lvl4pPr marL="2133547" indent="-304792">
              <a:buFont typeface="Courier New" panose="02070309020205020404" pitchFamily="49" charset="0"/>
              <a:buChar char="o"/>
              <a:defRPr sz="1400" b="0" i="0" baseline="0">
                <a:solidFill>
                  <a:schemeClr val="tx1"/>
                </a:solidFill>
                <a:latin typeface="Encode Sans Normal Black"/>
                <a:ea typeface="Open Sans" charset="0"/>
                <a:cs typeface="Open Sans" charset="0"/>
              </a:defRPr>
            </a:lvl4pPr>
            <a:lvl5pPr marL="2743131" indent="-304792">
              <a:buFont typeface="Courier New" panose="02070309020205020404" pitchFamily="49" charset="0"/>
              <a:buChar char="o"/>
              <a:defRPr sz="1200" b="0" i="0" baseline="0">
                <a:solidFill>
                  <a:schemeClr val="tx1"/>
                </a:solidFill>
                <a:latin typeface="Encode Sans Normal Black"/>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7" name="Text Placeholder 9">
            <a:extLst>
              <a:ext uri="{FF2B5EF4-FFF2-40B4-BE49-F238E27FC236}">
                <a16:creationId xmlns:a16="http://schemas.microsoft.com/office/drawing/2014/main" id="{D32089CD-A78B-4DF6-6971-3AC602015428}"/>
              </a:ext>
            </a:extLst>
          </p:cNvPr>
          <p:cNvSpPr>
            <a:spLocks noGrp="1"/>
          </p:cNvSpPr>
          <p:nvPr>
            <p:ph type="body" sz="quarter" idx="12" hasCustomPrompt="1"/>
          </p:nvPr>
        </p:nvSpPr>
        <p:spPr>
          <a:xfrm>
            <a:off x="580628" y="1382541"/>
            <a:ext cx="10929485" cy="761136"/>
          </a:xfrm>
          <a:prstGeom prst="rect">
            <a:avLst/>
          </a:prstGeom>
        </p:spPr>
        <p:txBody>
          <a:bodyPr>
            <a:normAutofit/>
          </a:bodyPr>
          <a:lstStyle>
            <a:lvl1pPr marL="0" indent="0">
              <a:buFont typeface="Arial" panose="020B0604020202020204" pitchFamily="34" charset="0"/>
              <a:buNone/>
              <a:defRPr sz="1800" b="1" i="0" baseline="0">
                <a:solidFill>
                  <a:schemeClr val="tx1"/>
                </a:solidFill>
                <a:latin typeface="Encode Sans Normal Black"/>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Tree>
    <p:extLst>
      <p:ext uri="{BB962C8B-B14F-4D97-AF65-F5344CB8AC3E}">
        <p14:creationId xmlns:p14="http://schemas.microsoft.com/office/powerpoint/2010/main" val="327676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Encode Sans Normal Black"/>
            </a:endParaRPr>
          </a:p>
        </p:txBody>
      </p:sp>
      <p:sp>
        <p:nvSpPr>
          <p:cNvPr id="6" name="Text Placeholder 9">
            <a:extLst>
              <a:ext uri="{FF2B5EF4-FFF2-40B4-BE49-F238E27FC236}">
                <a16:creationId xmlns:a16="http://schemas.microsoft.com/office/drawing/2014/main" id="{C69B79A5-01C0-2DE2-D678-36FB8F6BC55F}"/>
              </a:ext>
            </a:extLst>
          </p:cNvPr>
          <p:cNvSpPr>
            <a:spLocks noGrp="1"/>
          </p:cNvSpPr>
          <p:nvPr>
            <p:ph type="body" sz="quarter" idx="11" hasCustomPrompt="1"/>
          </p:nvPr>
        </p:nvSpPr>
        <p:spPr>
          <a:xfrm>
            <a:off x="580628" y="1382542"/>
            <a:ext cx="10929485" cy="4307574"/>
          </a:xfrm>
          <a:prstGeom prst="rect">
            <a:avLst/>
          </a:prstGeom>
        </p:spPr>
        <p:txBody>
          <a:bodyPr/>
          <a:lstStyle>
            <a:lvl1pPr marL="457189" indent="-457189">
              <a:buFont typeface="Arial" panose="020B0604020202020204" pitchFamily="34" charset="0"/>
              <a:buChar char="•"/>
              <a:defRPr sz="1800" b="0" i="0" baseline="0">
                <a:solidFill>
                  <a:schemeClr val="tx2"/>
                </a:solidFill>
                <a:latin typeface="Encode Sans Normal Black"/>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Encode Sans Normal Black"/>
                <a:ea typeface="Open Sans" charset="0"/>
                <a:cs typeface="Open Sans" charset="0"/>
              </a:defRPr>
            </a:lvl2pPr>
            <a:lvl3pPr marL="1523962" indent="-304792">
              <a:buSzPct val="100000"/>
              <a:buFont typeface="Courier New" panose="02070309020205020404" pitchFamily="49" charset="0"/>
              <a:buChar char="o"/>
              <a:defRPr sz="1400" b="0" i="0" baseline="0">
                <a:solidFill>
                  <a:schemeClr val="tx2"/>
                </a:solidFill>
                <a:latin typeface="Encode Sans Normal Black"/>
                <a:ea typeface="Open Sans" charset="0"/>
                <a:cs typeface="Open Sans" charset="0"/>
              </a:defRPr>
            </a:lvl3pPr>
            <a:lvl4pPr marL="2133547" indent="-304792">
              <a:buFont typeface="Courier New" panose="02070309020205020404" pitchFamily="49" charset="0"/>
              <a:buChar char="o"/>
              <a:defRPr sz="1200" b="0" i="0" baseline="0">
                <a:solidFill>
                  <a:schemeClr val="tx2"/>
                </a:solidFill>
                <a:latin typeface="Encode Sans Normal Black"/>
                <a:ea typeface="Open Sans" charset="0"/>
                <a:cs typeface="Open Sans" charset="0"/>
              </a:defRPr>
            </a:lvl4pPr>
            <a:lvl5pPr marL="2743131" indent="-304792">
              <a:buFont typeface="Courier New" panose="02070309020205020404" pitchFamily="49" charset="0"/>
              <a:buChar char="o"/>
              <a:defRPr sz="1200" b="0" i="0" baseline="0">
                <a:solidFill>
                  <a:schemeClr val="tx2"/>
                </a:solidFill>
                <a:latin typeface="Encode Sans Normal Black"/>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18 pt.)</a:t>
            </a:r>
          </a:p>
          <a:p>
            <a:pPr lvl="1"/>
            <a:r>
              <a:rPr lang="en-US"/>
              <a:t>Second level (Open Sans, 16)</a:t>
            </a:r>
          </a:p>
          <a:p>
            <a:pPr lvl="2"/>
            <a:r>
              <a:rPr lang="en-US"/>
              <a:t>Third level (Open Sans, 14)</a:t>
            </a:r>
          </a:p>
          <a:p>
            <a:pPr lvl="3"/>
            <a:r>
              <a:rPr lang="en-US"/>
              <a:t>Fourth level (Open Sans, 12)</a:t>
            </a:r>
          </a:p>
          <a:p>
            <a:pPr lvl="4"/>
            <a:r>
              <a:rPr lang="en-US"/>
              <a:t>Fifth level (Open Sans, 12)</a:t>
            </a:r>
          </a:p>
        </p:txBody>
      </p:sp>
    </p:spTree>
    <p:extLst>
      <p:ext uri="{BB962C8B-B14F-4D97-AF65-F5344CB8AC3E}">
        <p14:creationId xmlns:p14="http://schemas.microsoft.com/office/powerpoint/2010/main" val="239187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_Title Slide 1">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pic>
        <p:nvPicPr>
          <p:cNvPr id="3" name="Picture 2">
            <a:extLst>
              <a:ext uri="{FF2B5EF4-FFF2-40B4-BE49-F238E27FC236}">
                <a16:creationId xmlns:a16="http://schemas.microsoft.com/office/drawing/2014/main" id="{6278AF24-1B24-C439-1CF0-F6A27CF6B41B}"/>
              </a:ext>
            </a:extLst>
          </p:cNvPr>
          <p:cNvPicPr>
            <a:picLocks noChangeAspect="1"/>
          </p:cNvPicPr>
          <p:nvPr userDrawn="1"/>
        </p:nvPicPr>
        <p:blipFill rotWithShape="1">
          <a:blip r:embed="rId2"/>
          <a:srcRect l="21528"/>
          <a:stretch/>
        </p:blipFill>
        <p:spPr>
          <a:xfrm>
            <a:off x="3573694" y="687414"/>
            <a:ext cx="8610600" cy="6170586"/>
          </a:xfrm>
          <a:prstGeom prst="rect">
            <a:avLst/>
          </a:prstGeom>
        </p:spPr>
      </p:pic>
      <p:pic>
        <p:nvPicPr>
          <p:cNvPr id="4" name="Picture 3">
            <a:extLst>
              <a:ext uri="{FF2B5EF4-FFF2-40B4-BE49-F238E27FC236}">
                <a16:creationId xmlns:a16="http://schemas.microsoft.com/office/drawing/2014/main" id="{3240810B-C70F-8DBD-C280-CAB77C674CCC}"/>
              </a:ext>
            </a:extLst>
          </p:cNvPr>
          <p:cNvPicPr>
            <a:picLocks noChangeAspect="1"/>
          </p:cNvPicPr>
          <p:nvPr userDrawn="1"/>
        </p:nvPicPr>
        <p:blipFill>
          <a:blip r:embed="rId3"/>
          <a:stretch>
            <a:fillRect/>
          </a:stretch>
        </p:blipFill>
        <p:spPr>
          <a:xfrm>
            <a:off x="544087" y="2728687"/>
            <a:ext cx="3351799" cy="999772"/>
          </a:xfrm>
          <a:prstGeom prst="rect">
            <a:avLst/>
          </a:prstGeom>
        </p:spPr>
      </p:pic>
      <p:sp>
        <p:nvSpPr>
          <p:cNvPr id="7" name="TextBox 6">
            <a:extLst>
              <a:ext uri="{FF2B5EF4-FFF2-40B4-BE49-F238E27FC236}">
                <a16:creationId xmlns:a16="http://schemas.microsoft.com/office/drawing/2014/main" id="{0D618D80-E529-D2B4-CA25-34A0229719B9}"/>
              </a:ext>
            </a:extLst>
          </p:cNvPr>
          <p:cNvSpPr txBox="1"/>
          <p:nvPr userDrawn="1"/>
        </p:nvSpPr>
        <p:spPr>
          <a:xfrm>
            <a:off x="577414" y="649822"/>
            <a:ext cx="7309286" cy="1204048"/>
          </a:xfrm>
          <a:prstGeom prst="rect">
            <a:avLst/>
          </a:prstGeom>
          <a:noFill/>
        </p:spPr>
        <p:txBody>
          <a:bodyPr wrap="square" lIns="0" tIns="0" rIns="0" bIns="0" rtlCol="0">
            <a:spAutoFit/>
          </a:bodyPr>
          <a:lstStyle/>
          <a:p>
            <a:pPr>
              <a:lnSpc>
                <a:spcPct val="80000"/>
              </a:lnSpc>
            </a:pPr>
            <a:r>
              <a:rPr lang="en-US" sz="4800" b="1" cap="all">
                <a:latin typeface="Stratum2 Black" panose="020B0506030000020004" pitchFamily="34" charset="77"/>
                <a:ea typeface="Titillium Lt" charset="0"/>
                <a:cs typeface="Titillium Lt" charset="0"/>
              </a:rPr>
              <a:t>Administrative Modernization Program</a:t>
            </a:r>
          </a:p>
        </p:txBody>
      </p:sp>
      <p:pic>
        <p:nvPicPr>
          <p:cNvPr id="9" name="Picture 8">
            <a:extLst>
              <a:ext uri="{FF2B5EF4-FFF2-40B4-BE49-F238E27FC236}">
                <a16:creationId xmlns:a16="http://schemas.microsoft.com/office/drawing/2014/main" id="{3F41D4AC-4555-D479-ECD6-B4394CA8D6CE}"/>
              </a:ext>
            </a:extLst>
          </p:cNvPr>
          <p:cNvPicPr>
            <a:picLocks noChangeAspect="1"/>
          </p:cNvPicPr>
          <p:nvPr userDrawn="1"/>
        </p:nvPicPr>
        <p:blipFill rotWithShape="1">
          <a:blip r:embed="rId2"/>
          <a:srcRect l="-456" t="55544" r="78234"/>
          <a:stretch/>
        </p:blipFill>
        <p:spPr>
          <a:xfrm>
            <a:off x="-121292" y="3460811"/>
            <a:ext cx="3029607" cy="3408308"/>
          </a:xfrm>
          <a:prstGeom prst="rect">
            <a:avLst/>
          </a:prstGeom>
        </p:spPr>
      </p:pic>
      <p:pic>
        <p:nvPicPr>
          <p:cNvPr id="12" name="Picture 11">
            <a:extLst>
              <a:ext uri="{FF2B5EF4-FFF2-40B4-BE49-F238E27FC236}">
                <a16:creationId xmlns:a16="http://schemas.microsoft.com/office/drawing/2014/main" id="{02513A66-1973-0F9C-9816-9D452E3DF422}"/>
              </a:ext>
            </a:extLst>
          </p:cNvPr>
          <p:cNvPicPr>
            <a:picLocks noChangeAspect="1"/>
          </p:cNvPicPr>
          <p:nvPr userDrawn="1"/>
        </p:nvPicPr>
        <p:blipFill rotWithShape="1">
          <a:blip r:embed="rId4"/>
          <a:srcRect l="17873" r="66807"/>
          <a:stretch/>
        </p:blipFill>
        <p:spPr>
          <a:xfrm>
            <a:off x="2006630" y="4800600"/>
            <a:ext cx="1803370" cy="2061179"/>
          </a:xfrm>
          <a:prstGeom prst="rect">
            <a:avLst/>
          </a:prstGeom>
        </p:spPr>
      </p:pic>
    </p:spTree>
    <p:extLst>
      <p:ext uri="{BB962C8B-B14F-4D97-AF65-F5344CB8AC3E}">
        <p14:creationId xmlns:p14="http://schemas.microsoft.com/office/powerpoint/2010/main" val="263379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_Conten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BBB61-F2FF-4727-9371-BFCB19E5B4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rcRect t="70" b="70"/>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2608"/>
            <a:ext cx="12209053"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mj-lt"/>
                <a:ea typeface="Encode Sans Normal Black" charset="0"/>
                <a:cs typeface="Encode Sans Normal Black" charset="0"/>
              </a:defRPr>
            </a:lvl1pPr>
          </a:lstStyle>
          <a:p>
            <a:pPr lvl="0"/>
            <a:r>
              <a:rPr lang="en-US"/>
              <a:t>HEADER HERE </a:t>
            </a:r>
          </a:p>
        </p:txBody>
      </p:sp>
      <p:sp>
        <p:nvSpPr>
          <p:cNvPr id="3" name="Rectangle 2">
            <a:extLst>
              <a:ext uri="{FF2B5EF4-FFF2-40B4-BE49-F238E27FC236}">
                <a16:creationId xmlns:a16="http://schemas.microsoft.com/office/drawing/2014/main" id="{5F86E513-A8DB-FBDD-A1B2-CA3922B830A3}"/>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94E5AE5C-63AD-548B-2EB8-3B1E4D496396}"/>
              </a:ext>
            </a:extLst>
          </p:cNvPr>
          <p:cNvSpPr>
            <a:spLocks noGrp="1"/>
          </p:cNvSpPr>
          <p:nvPr>
            <p:ph type="body" sz="quarter" idx="11" hasCustomPrompt="1"/>
          </p:nvPr>
        </p:nvSpPr>
        <p:spPr>
          <a:xfrm>
            <a:off x="580628" y="2185182"/>
            <a:ext cx="10929485" cy="3504933"/>
          </a:xfrm>
          <a:prstGeom prst="rect">
            <a:avLst/>
          </a:prstGeom>
        </p:spPr>
        <p:txBody>
          <a:bodyPr/>
          <a:lstStyle>
            <a:lvl1pPr marL="457189" indent="-457189">
              <a:buFont typeface="Arial" panose="020B0604020202020204" pitchFamily="34" charset="0"/>
              <a:buChar char="•"/>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4" name="Text Placeholder 9">
            <a:extLst>
              <a:ext uri="{FF2B5EF4-FFF2-40B4-BE49-F238E27FC236}">
                <a16:creationId xmlns:a16="http://schemas.microsoft.com/office/drawing/2014/main" id="{1623A309-4A75-09A2-FBC4-0610AA31F9EC}"/>
              </a:ext>
            </a:extLst>
          </p:cNvPr>
          <p:cNvSpPr>
            <a:spLocks noGrp="1"/>
          </p:cNvSpPr>
          <p:nvPr>
            <p:ph type="body" sz="quarter" idx="12" hasCustomPrompt="1"/>
          </p:nvPr>
        </p:nvSpPr>
        <p:spPr>
          <a:xfrm>
            <a:off x="580628" y="1382541"/>
            <a:ext cx="10929485" cy="761136"/>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Tree>
    <p:extLst>
      <p:ext uri="{BB962C8B-B14F-4D97-AF65-F5344CB8AC3E}">
        <p14:creationId xmlns:p14="http://schemas.microsoft.com/office/powerpoint/2010/main" val="344744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rgbClr val="DF55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C69B79A5-01C0-2DE2-D678-36FB8F6BC55F}"/>
              </a:ext>
            </a:extLst>
          </p:cNvPr>
          <p:cNvSpPr>
            <a:spLocks noGrp="1"/>
          </p:cNvSpPr>
          <p:nvPr>
            <p:ph type="body" sz="quarter" idx="11" hasCustomPrompt="1"/>
          </p:nvPr>
        </p:nvSpPr>
        <p:spPr>
          <a:xfrm>
            <a:off x="580628" y="2185182"/>
            <a:ext cx="10929485" cy="3504933"/>
          </a:xfrm>
          <a:prstGeom prst="rect">
            <a:avLst/>
          </a:prstGeom>
        </p:spPr>
        <p:txBody>
          <a:bodyPr/>
          <a:lstStyle>
            <a:lvl1pPr marL="457189" indent="-457189">
              <a:buFont typeface="Arial" panose="020B0604020202020204" pitchFamily="34" charset="0"/>
              <a:buChar char="•"/>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7" name="Text Placeholder 9">
            <a:extLst>
              <a:ext uri="{FF2B5EF4-FFF2-40B4-BE49-F238E27FC236}">
                <a16:creationId xmlns:a16="http://schemas.microsoft.com/office/drawing/2014/main" id="{D32089CD-A78B-4DF6-6971-3AC602015428}"/>
              </a:ext>
            </a:extLst>
          </p:cNvPr>
          <p:cNvSpPr>
            <a:spLocks noGrp="1"/>
          </p:cNvSpPr>
          <p:nvPr>
            <p:ph type="body" sz="quarter" idx="12" hasCustomPrompt="1"/>
          </p:nvPr>
        </p:nvSpPr>
        <p:spPr>
          <a:xfrm>
            <a:off x="580628" y="1382541"/>
            <a:ext cx="10929485" cy="761136"/>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Tree>
    <p:extLst>
      <p:ext uri="{BB962C8B-B14F-4D97-AF65-F5344CB8AC3E}">
        <p14:creationId xmlns:p14="http://schemas.microsoft.com/office/powerpoint/2010/main" val="139707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_Content Slide 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F2095-62C7-4909-B576-E5AA0A2FB614}"/>
              </a:ext>
            </a:extLst>
          </p:cNvPr>
          <p:cNvSpPr>
            <a:spLocks noGrp="1"/>
          </p:cNvSpPr>
          <p:nvPr>
            <p:ph type="title" hasCustomPrompt="1"/>
          </p:nvPr>
        </p:nvSpPr>
        <p:spPr>
          <a:xfrm>
            <a:off x="628653" y="112699"/>
            <a:ext cx="10912883" cy="510404"/>
          </a:xfrm>
          <a:prstGeom prst="rect">
            <a:avLst/>
          </a:prstGeom>
          <a:effectLst/>
        </p:spPr>
        <p:txBody>
          <a:bodyPr lIns="0" anchor="t"/>
          <a:lstStyle>
            <a:lvl1pPr algn="l">
              <a:defRPr sz="2285" b="1" i="0">
                <a:latin typeface="+mj-lt"/>
                <a:ea typeface="Encode Sans Normal Black" charset="0"/>
                <a:cs typeface="Encode Sans Normal Black" charset="0"/>
              </a:defRPr>
            </a:lvl1pPr>
          </a:lstStyle>
          <a:p>
            <a:pPr lvl="0"/>
            <a:r>
              <a:rPr lang="en-US"/>
              <a:t>HEADER HERE (CALIBRI NORMAL BLACK, 18 PT.)</a:t>
            </a:r>
          </a:p>
        </p:txBody>
      </p:sp>
      <p:sp>
        <p:nvSpPr>
          <p:cNvPr id="23" name="Rectangle 22">
            <a:extLst>
              <a:ext uri="{FF2B5EF4-FFF2-40B4-BE49-F238E27FC236}">
                <a16:creationId xmlns:a16="http://schemas.microsoft.com/office/drawing/2014/main" id="{A5AF0A49-F17F-480E-A916-1499C464AFC8}"/>
              </a:ext>
            </a:extLst>
          </p:cNvPr>
          <p:cNvSpPr/>
          <p:nvPr userDrawn="1"/>
        </p:nvSpPr>
        <p:spPr>
          <a:xfrm>
            <a:off x="1" y="0"/>
            <a:ext cx="445961" cy="6858000"/>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15"/>
          </a:p>
        </p:txBody>
      </p:sp>
      <p:sp>
        <p:nvSpPr>
          <p:cNvPr id="2" name="Rectangle 1">
            <a:extLst>
              <a:ext uri="{FF2B5EF4-FFF2-40B4-BE49-F238E27FC236}">
                <a16:creationId xmlns:a16="http://schemas.microsoft.com/office/drawing/2014/main" id="{CD097EDB-FF37-3008-F48C-2C0F00618038}"/>
              </a:ext>
            </a:extLst>
          </p:cNvPr>
          <p:cNvSpPr/>
          <p:nvPr userDrawn="1"/>
        </p:nvSpPr>
        <p:spPr>
          <a:xfrm>
            <a:off x="694267" y="614729"/>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1">
            <a:extLst>
              <a:ext uri="{FF2B5EF4-FFF2-40B4-BE49-F238E27FC236}">
                <a16:creationId xmlns:a16="http://schemas.microsoft.com/office/drawing/2014/main" id="{9AB8626F-5526-B46E-20E1-D82E45F54979}"/>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1"/>
                </a:solidFill>
              </a:defRPr>
            </a:lvl1pPr>
          </a:lstStyle>
          <a:p>
            <a:fld id="{93E8EAA6-CCD6-4D76-BEB9-BF301FD6F114}" type="slidenum">
              <a:rPr lang="en-US" smtClean="0"/>
              <a:pPr/>
              <a:t>‹#›</a:t>
            </a:fld>
            <a:endParaRPr lang="en-US"/>
          </a:p>
        </p:txBody>
      </p:sp>
      <p:sp>
        <p:nvSpPr>
          <p:cNvPr id="8" name="Text Placeholder 9">
            <a:extLst>
              <a:ext uri="{FF2B5EF4-FFF2-40B4-BE49-F238E27FC236}">
                <a16:creationId xmlns:a16="http://schemas.microsoft.com/office/drawing/2014/main" id="{54AECE73-B793-8CFD-4945-B564A26484D2}"/>
              </a:ext>
            </a:extLst>
          </p:cNvPr>
          <p:cNvSpPr>
            <a:spLocks noGrp="1"/>
          </p:cNvSpPr>
          <p:nvPr>
            <p:ph type="body" sz="quarter" idx="11" hasCustomPrompt="1"/>
          </p:nvPr>
        </p:nvSpPr>
        <p:spPr>
          <a:xfrm>
            <a:off x="612051" y="1599788"/>
            <a:ext cx="10929485" cy="3504933"/>
          </a:xfrm>
          <a:prstGeom prst="rect">
            <a:avLst/>
          </a:prstGeom>
        </p:spPr>
        <p:txBody>
          <a:bodyPr/>
          <a:lstStyle>
            <a:lvl1pPr marL="457189" indent="-457189">
              <a:buFont typeface="Arial" panose="020B0604020202020204" pitchFamily="34" charset="0"/>
              <a:buChar char="•"/>
              <a:defRPr sz="1867" b="0"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1600"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4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4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33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a:p>
            <a:pPr lvl="1"/>
            <a:r>
              <a:rPr lang="en-US"/>
              <a:t>Second level (Open Sans, 12)</a:t>
            </a:r>
          </a:p>
          <a:p>
            <a:pPr lvl="2"/>
            <a:r>
              <a:rPr lang="en-US"/>
              <a:t>Third level (Open Sans, 11)</a:t>
            </a:r>
          </a:p>
          <a:p>
            <a:pPr lvl="3"/>
            <a:r>
              <a:rPr lang="en-US"/>
              <a:t>Fourth level (Open Sans, 10.5)</a:t>
            </a:r>
          </a:p>
          <a:p>
            <a:pPr lvl="4"/>
            <a:r>
              <a:rPr lang="en-US"/>
              <a:t>Fifth level (Open Sans, 10)</a:t>
            </a:r>
          </a:p>
        </p:txBody>
      </p:sp>
      <p:sp>
        <p:nvSpPr>
          <p:cNvPr id="9" name="Text Placeholder 9">
            <a:extLst>
              <a:ext uri="{FF2B5EF4-FFF2-40B4-BE49-F238E27FC236}">
                <a16:creationId xmlns:a16="http://schemas.microsoft.com/office/drawing/2014/main" id="{115B24A8-6C5C-E216-E09E-ECE3D26A47F8}"/>
              </a:ext>
            </a:extLst>
          </p:cNvPr>
          <p:cNvSpPr>
            <a:spLocks noGrp="1"/>
          </p:cNvSpPr>
          <p:nvPr>
            <p:ph type="body" sz="quarter" idx="12" hasCustomPrompt="1"/>
          </p:nvPr>
        </p:nvSpPr>
        <p:spPr>
          <a:xfrm>
            <a:off x="612051" y="797148"/>
            <a:ext cx="10929485" cy="761136"/>
          </a:xfrm>
          <a:prstGeom prst="rect">
            <a:avLst/>
          </a:prstGeom>
        </p:spPr>
        <p:txBody>
          <a:bodyPr/>
          <a:lstStyle>
            <a:lvl1pPr marL="0" indent="0">
              <a:buFont typeface="Arial" panose="020B0604020202020204" pitchFamily="34" charset="0"/>
              <a:buNone/>
              <a:defRPr sz="1867" b="1" i="0" baseline="0">
                <a:solidFill>
                  <a:schemeClr val="tx2"/>
                </a:solidFill>
                <a:latin typeface="Open Sans" charset="0"/>
                <a:ea typeface="Open Sans" charset="0"/>
                <a:cs typeface="Open Sans" charset="0"/>
              </a:defRPr>
            </a:lvl1pPr>
            <a:lvl2pPr marL="990575" indent="-380990">
              <a:buFont typeface="Courier New" panose="02070309020205020404" pitchFamily="49" charset="0"/>
              <a:buChar char="o"/>
              <a:defRPr sz="2133" b="0" i="0" baseline="0">
                <a:solidFill>
                  <a:schemeClr val="tx2"/>
                </a:solidFill>
                <a:latin typeface="Open Sans" charset="0"/>
                <a:ea typeface="Open Sans" charset="0"/>
                <a:cs typeface="Open Sans" charset="0"/>
              </a:defRPr>
            </a:lvl2pPr>
            <a:lvl3pPr marL="1523962" indent="-304792">
              <a:buSzPct val="100000"/>
              <a:buFont typeface="Courier New" panose="02070309020205020404" pitchFamily="49" charset="0"/>
              <a:buChar char="o"/>
              <a:defRPr sz="1867" b="0" i="0" baseline="0">
                <a:solidFill>
                  <a:schemeClr val="tx2"/>
                </a:solidFill>
                <a:latin typeface="Open Sans" charset="0"/>
                <a:ea typeface="Open Sans" charset="0"/>
                <a:cs typeface="Open Sans" charset="0"/>
              </a:defRPr>
            </a:lvl3pPr>
            <a:lvl4pPr marL="2133547" indent="-304792">
              <a:buFont typeface="Courier New" panose="02070309020205020404" pitchFamily="49" charset="0"/>
              <a:buChar char="o"/>
              <a:defRPr sz="1600" b="0" i="0" baseline="0">
                <a:solidFill>
                  <a:schemeClr val="tx2"/>
                </a:solidFill>
                <a:latin typeface="Open Sans" charset="0"/>
                <a:ea typeface="Open Sans" charset="0"/>
                <a:cs typeface="Open Sans" charset="0"/>
              </a:defRPr>
            </a:lvl4pPr>
            <a:lvl5pPr marL="2743131" indent="-304792">
              <a:buFont typeface="Courier New" panose="02070309020205020404" pitchFamily="49" charset="0"/>
              <a:buChar char="o"/>
              <a:defRPr sz="14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14 pt.)</a:t>
            </a:r>
          </a:p>
        </p:txBody>
      </p:sp>
    </p:spTree>
    <p:extLst>
      <p:ext uri="{BB962C8B-B14F-4D97-AF65-F5344CB8AC3E}">
        <p14:creationId xmlns:p14="http://schemas.microsoft.com/office/powerpoint/2010/main" val="312355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_Content Slid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590473" y="609812"/>
            <a:ext cx="10896280" cy="577528"/>
          </a:xfrm>
          <a:prstGeom prst="rect">
            <a:avLst/>
          </a:prstGeom>
        </p:spPr>
        <p:txBody>
          <a:bodyPr anchor="b"/>
          <a:lstStyle>
            <a:lvl1pPr algn="l">
              <a:defRPr sz="4000" b="1" i="0" cap="all" baseline="0">
                <a:latin typeface="Encode Sans Normal Black" charset="0"/>
                <a:ea typeface="Encode Sans Normal Black" charset="0"/>
                <a:cs typeface="Encode Sans Normal Black" charset="0"/>
              </a:defRPr>
            </a:lvl1pPr>
          </a:lstStyle>
          <a:p>
            <a:pPr lvl="0"/>
            <a:r>
              <a:rPr lang="en-US"/>
              <a:t>Preface</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889000" cy="366183"/>
          </a:xfrm>
          <a:prstGeom prst="rect">
            <a:avLst/>
          </a:prstGeom>
        </p:spPr>
        <p:txBody>
          <a:bodyPr/>
          <a:lstStyle>
            <a:lvl1pPr>
              <a:defRPr sz="1600"/>
            </a:lvl1pPr>
          </a:lstStyle>
          <a:p>
            <a:fld id="{95471BDC-C822-445D-A28A-E864ABD6C12F}" type="slidenum">
              <a:rPr lang="en-US" smtClean="0"/>
              <a:pPr/>
              <a:t>‹#›</a:t>
            </a:fld>
            <a:endParaRPr lang="en-US"/>
          </a:p>
        </p:txBody>
      </p:sp>
      <p:sp>
        <p:nvSpPr>
          <p:cNvPr id="3" name="Rectangle 2">
            <a:extLst>
              <a:ext uri="{FF2B5EF4-FFF2-40B4-BE49-F238E27FC236}">
                <a16:creationId xmlns:a16="http://schemas.microsoft.com/office/drawing/2014/main" id="{436AE207-25E9-6790-7D18-E547699247F1}"/>
              </a:ext>
            </a:extLst>
          </p:cNvPr>
          <p:cNvSpPr/>
          <p:nvPr userDrawn="1"/>
        </p:nvSpPr>
        <p:spPr>
          <a:xfrm>
            <a:off x="694267" y="1167886"/>
            <a:ext cx="1930400" cy="60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a:extLst>
              <a:ext uri="{FF2B5EF4-FFF2-40B4-BE49-F238E27FC236}">
                <a16:creationId xmlns:a16="http://schemas.microsoft.com/office/drawing/2014/main" id="{BBADC278-5390-9440-F7DF-A60B55BDDE94}"/>
              </a:ext>
            </a:extLst>
          </p:cNvPr>
          <p:cNvGrpSpPr/>
          <p:nvPr userDrawn="1"/>
        </p:nvGrpSpPr>
        <p:grpSpPr>
          <a:xfrm>
            <a:off x="889000" y="1396933"/>
            <a:ext cx="10889536" cy="1697467"/>
            <a:chOff x="666750" y="1047700"/>
            <a:chExt cx="8167152" cy="1273100"/>
          </a:xfrm>
        </p:grpSpPr>
        <p:sp>
          <p:nvSpPr>
            <p:cNvPr id="4" name="Rectangle 3">
              <a:extLst>
                <a:ext uri="{FF2B5EF4-FFF2-40B4-BE49-F238E27FC236}">
                  <a16:creationId xmlns:a16="http://schemas.microsoft.com/office/drawing/2014/main" id="{BF695A29-3FF1-7AD4-37BD-A6A4BDF5953B}"/>
                </a:ext>
              </a:extLst>
            </p:cNvPr>
            <p:cNvSpPr/>
            <p:nvPr userDrawn="1"/>
          </p:nvSpPr>
          <p:spPr>
            <a:xfrm>
              <a:off x="810695" y="1250027"/>
              <a:ext cx="8023207" cy="107077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l"/>
              <a:endParaRPr lang="en-US" sz="1600" b="0" i="0">
                <a:solidFill>
                  <a:srgbClr val="000000"/>
                </a:solidFill>
                <a:effectLst/>
              </a:endParaRPr>
            </a:p>
          </p:txBody>
        </p:sp>
        <p:sp>
          <p:nvSpPr>
            <p:cNvPr id="5" name="Arrow: Pentagon 4">
              <a:extLst>
                <a:ext uri="{FF2B5EF4-FFF2-40B4-BE49-F238E27FC236}">
                  <a16:creationId xmlns:a16="http://schemas.microsoft.com/office/drawing/2014/main" id="{9E753E28-81CC-A34E-24E2-5C986AD0DA26}"/>
                </a:ext>
              </a:extLst>
            </p:cNvPr>
            <p:cNvSpPr/>
            <p:nvPr userDrawn="1"/>
          </p:nvSpPr>
          <p:spPr>
            <a:xfrm>
              <a:off x="666750" y="1047700"/>
              <a:ext cx="5303520" cy="301135"/>
            </a:xfrm>
            <a:prstGeom prst="homePlate">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a:solidFill>
                    <a:schemeClr val="tx2"/>
                  </a:solidFill>
                </a:rPr>
                <a:t>Objective</a:t>
              </a:r>
            </a:p>
          </p:txBody>
        </p:sp>
      </p:grpSp>
      <p:grpSp>
        <p:nvGrpSpPr>
          <p:cNvPr id="14" name="Group 13">
            <a:extLst>
              <a:ext uri="{FF2B5EF4-FFF2-40B4-BE49-F238E27FC236}">
                <a16:creationId xmlns:a16="http://schemas.microsoft.com/office/drawing/2014/main" id="{CD3D0B7D-B99A-503E-46BC-40E1EF9187FC}"/>
              </a:ext>
            </a:extLst>
          </p:cNvPr>
          <p:cNvGrpSpPr/>
          <p:nvPr userDrawn="1"/>
        </p:nvGrpSpPr>
        <p:grpSpPr>
          <a:xfrm>
            <a:off x="889000" y="3229124"/>
            <a:ext cx="10889536" cy="1438757"/>
            <a:chOff x="666750" y="2437792"/>
            <a:chExt cx="8167152" cy="1079068"/>
          </a:xfrm>
        </p:grpSpPr>
        <p:sp>
          <p:nvSpPr>
            <p:cNvPr id="8" name="Rectangle 7">
              <a:extLst>
                <a:ext uri="{FF2B5EF4-FFF2-40B4-BE49-F238E27FC236}">
                  <a16:creationId xmlns:a16="http://schemas.microsoft.com/office/drawing/2014/main" id="{26508A9A-1080-9886-C8FC-59F406AB3CD7}"/>
                </a:ext>
              </a:extLst>
            </p:cNvPr>
            <p:cNvSpPr/>
            <p:nvPr userDrawn="1"/>
          </p:nvSpPr>
          <p:spPr>
            <a:xfrm>
              <a:off x="810695" y="2638941"/>
              <a:ext cx="8023207" cy="87791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n-US" sz="1600" b="0" i="0">
                <a:solidFill>
                  <a:srgbClr val="000000"/>
                </a:solidFill>
                <a:effectLst/>
              </a:endParaRPr>
            </a:p>
          </p:txBody>
        </p:sp>
        <p:sp>
          <p:nvSpPr>
            <p:cNvPr id="9" name="Arrow: Pentagon 8">
              <a:extLst>
                <a:ext uri="{FF2B5EF4-FFF2-40B4-BE49-F238E27FC236}">
                  <a16:creationId xmlns:a16="http://schemas.microsoft.com/office/drawing/2014/main" id="{551EB08F-CF49-0C39-FF8E-0573AE1C4356}"/>
                </a:ext>
              </a:extLst>
            </p:cNvPr>
            <p:cNvSpPr/>
            <p:nvPr userDrawn="1"/>
          </p:nvSpPr>
          <p:spPr>
            <a:xfrm>
              <a:off x="666750" y="2437792"/>
              <a:ext cx="5303520" cy="301135"/>
            </a:xfrm>
            <a:prstGeom prst="homePlate">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a:solidFill>
                    <a:schemeClr val="tx2"/>
                  </a:solidFill>
                </a:rPr>
                <a:t>Purpose</a:t>
              </a:r>
            </a:p>
          </p:txBody>
        </p:sp>
      </p:grpSp>
      <p:grpSp>
        <p:nvGrpSpPr>
          <p:cNvPr id="13" name="Group 12">
            <a:extLst>
              <a:ext uri="{FF2B5EF4-FFF2-40B4-BE49-F238E27FC236}">
                <a16:creationId xmlns:a16="http://schemas.microsoft.com/office/drawing/2014/main" id="{53954EA3-57BA-581C-2A50-4F2D334E50FB}"/>
              </a:ext>
            </a:extLst>
          </p:cNvPr>
          <p:cNvGrpSpPr/>
          <p:nvPr userDrawn="1"/>
        </p:nvGrpSpPr>
        <p:grpSpPr>
          <a:xfrm>
            <a:off x="889000" y="4802607"/>
            <a:ext cx="10889536" cy="1993647"/>
            <a:chOff x="666750" y="3601955"/>
            <a:chExt cx="8167152" cy="1495235"/>
          </a:xfrm>
        </p:grpSpPr>
        <p:sp>
          <p:nvSpPr>
            <p:cNvPr id="11" name="Rectangle 10">
              <a:extLst>
                <a:ext uri="{FF2B5EF4-FFF2-40B4-BE49-F238E27FC236}">
                  <a16:creationId xmlns:a16="http://schemas.microsoft.com/office/drawing/2014/main" id="{20920788-539D-0CFF-C0F0-4136EC0784A7}"/>
                </a:ext>
              </a:extLst>
            </p:cNvPr>
            <p:cNvSpPr/>
            <p:nvPr userDrawn="1"/>
          </p:nvSpPr>
          <p:spPr>
            <a:xfrm>
              <a:off x="810695" y="3804282"/>
              <a:ext cx="8023207" cy="129290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fontAlgn="base"/>
              <a:endParaRPr lang="en-US" sz="1600" b="0" i="0">
                <a:solidFill>
                  <a:srgbClr val="000000"/>
                </a:solidFill>
                <a:effectLst/>
              </a:endParaRPr>
            </a:p>
          </p:txBody>
        </p:sp>
        <p:sp>
          <p:nvSpPr>
            <p:cNvPr id="10" name="Arrow: Pentagon 9">
              <a:extLst>
                <a:ext uri="{FF2B5EF4-FFF2-40B4-BE49-F238E27FC236}">
                  <a16:creationId xmlns:a16="http://schemas.microsoft.com/office/drawing/2014/main" id="{1176E82D-784E-3E0E-25CF-A388083755DC}"/>
                </a:ext>
              </a:extLst>
            </p:cNvPr>
            <p:cNvSpPr/>
            <p:nvPr userDrawn="1"/>
          </p:nvSpPr>
          <p:spPr>
            <a:xfrm>
              <a:off x="666750" y="3601955"/>
              <a:ext cx="5303520" cy="301135"/>
            </a:xfrm>
            <a:prstGeom prst="homePlate">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a:solidFill>
                    <a:schemeClr val="tx2"/>
                  </a:solidFill>
                </a:rPr>
                <a:t>Audience</a:t>
              </a:r>
            </a:p>
          </p:txBody>
        </p:sp>
      </p:grpSp>
    </p:spTree>
    <p:extLst>
      <p:ext uri="{BB962C8B-B14F-4D97-AF65-F5344CB8AC3E}">
        <p14:creationId xmlns:p14="http://schemas.microsoft.com/office/powerpoint/2010/main" val="408132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Basics – Pacific Northwest Biochar Atlas">
            <a:extLst>
              <a:ext uri="{FF2B5EF4-FFF2-40B4-BE49-F238E27FC236}">
                <a16:creationId xmlns:a16="http://schemas.microsoft.com/office/drawing/2014/main" id="{7BAA58F9-FAA5-45B6-B401-020200FF61D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039493" y="19875"/>
            <a:ext cx="2075013" cy="8300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Object 3" hidden="1">
            <a:extLst>
              <a:ext uri="{FF2B5EF4-FFF2-40B4-BE49-F238E27FC236}">
                <a16:creationId xmlns:a16="http://schemas.microsoft.com/office/drawing/2014/main" id="{D8533B7E-A10E-724D-B783-CD111AB1BDE1}"/>
              </a:ext>
            </a:extLst>
          </p:cNvPr>
          <p:cNvGraphicFramePr>
            <a:graphicFrameLocks noChangeAspect="1"/>
          </p:cNvGraphicFramePr>
          <p:nvPr>
            <p:custDataLst>
              <p:tags r:id="rId6"/>
            </p:custDataLst>
          </p:nvPr>
        </p:nvGraphicFramePr>
        <p:xfrm>
          <a:off x="1589" y="1589"/>
          <a:ext cx="3175" cy="1587"/>
        </p:xfrm>
        <a:graphic>
          <a:graphicData uri="http://schemas.openxmlformats.org/presentationml/2006/ole">
            <mc:AlternateContent xmlns:mc="http://schemas.openxmlformats.org/markup-compatibility/2006">
              <mc:Choice xmlns:v="urn:schemas-microsoft-com:vml" Requires="v">
                <p:oleObj name="think-cell Slide" r:id="rId9" imgW="38100" imgH="38100" progId="TCLayout.ActiveDocument.1">
                  <p:embed/>
                </p:oleObj>
              </mc:Choice>
              <mc:Fallback>
                <p:oleObj name="think-cell Slide" r:id="rId9" imgW="38100" imgH="38100" progId="TCLayout.ActiveDocument.1">
                  <p:embed/>
                  <p:pic>
                    <p:nvPicPr>
                      <p:cNvPr id="1028" name="Object 3" hidden="1">
                        <a:extLst>
                          <a:ext uri="{FF2B5EF4-FFF2-40B4-BE49-F238E27FC236}">
                            <a16:creationId xmlns:a16="http://schemas.microsoft.com/office/drawing/2014/main" id="{D8533B7E-A10E-724D-B783-CD111AB1BD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 y="1589"/>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userDrawn="1">
            <p:custDataLst>
              <p:tags r:id="rId7"/>
            </p:custDataLst>
          </p:nvPr>
        </p:nvSpPr>
        <p:spPr bwMode="gray">
          <a:xfrm>
            <a:off x="1"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0">
              <a:lnSpc>
                <a:spcPct val="106000"/>
              </a:lnSpc>
              <a:buFont typeface="Wingdings 2" pitchFamily="18" charset="2"/>
              <a:buNone/>
            </a:pPr>
            <a:endParaRPr lang="en-US" sz="2800" b="0" i="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Open Sans Light" panose="020B0306030504020204" pitchFamily="34" charset="0"/>
            </a:endParaRPr>
          </a:p>
        </p:txBody>
      </p:sp>
      <p:sp>
        <p:nvSpPr>
          <p:cNvPr id="1026" name="Text Placeholder 18">
            <a:extLst>
              <a:ext uri="{FF2B5EF4-FFF2-40B4-BE49-F238E27FC236}">
                <a16:creationId xmlns:a16="http://schemas.microsoft.com/office/drawing/2014/main" id="{7295909E-5875-7441-A1EA-D66372489B82}"/>
              </a:ext>
            </a:extLst>
          </p:cNvPr>
          <p:cNvSpPr>
            <a:spLocks noGrp="1" noChangeArrowheads="1"/>
          </p:cNvSpPr>
          <p:nvPr>
            <p:ph type="body" idx="1"/>
          </p:nvPr>
        </p:nvSpPr>
        <p:spPr bwMode="auto">
          <a:xfrm>
            <a:off x="469901" y="1410512"/>
            <a:ext cx="11252201" cy="488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a:extLst>
              <a:ext uri="{FF2B5EF4-FFF2-40B4-BE49-F238E27FC236}">
                <a16:creationId xmlns:a16="http://schemas.microsoft.com/office/drawing/2014/main" id="{4BE69658-1B77-4541-8502-E3F95524A1BC}"/>
              </a:ext>
            </a:extLst>
          </p:cNvPr>
          <p:cNvSpPr>
            <a:spLocks noGrp="1"/>
          </p:cNvSpPr>
          <p:nvPr>
            <p:ph type="title"/>
          </p:nvPr>
        </p:nvSpPr>
        <p:spPr bwMode="gray">
          <a:xfrm>
            <a:off x="469901" y="458788"/>
            <a:ext cx="11252201" cy="692150"/>
          </a:xfrm>
          <a:prstGeom prst="rect">
            <a:avLst/>
          </a:prstGeom>
        </p:spPr>
        <p:txBody>
          <a:bodyPr vert="horz" lIns="0" tIns="0" rIns="0" bIns="0" rtlCol="0" anchor="t" anchorCtr="0">
            <a:noAutofit/>
          </a:bodyPr>
          <a:lstStyle/>
          <a:p>
            <a:r>
              <a:rPr lang="en-US" noProof="0"/>
              <a:t>Click to edit Master title style</a:t>
            </a:r>
          </a:p>
        </p:txBody>
      </p:sp>
      <p:sp>
        <p:nvSpPr>
          <p:cNvPr id="1030" name="TextBox 11">
            <a:extLst>
              <a:ext uri="{FF2B5EF4-FFF2-40B4-BE49-F238E27FC236}">
                <a16:creationId xmlns:a16="http://schemas.microsoft.com/office/drawing/2014/main" id="{1A1E0B84-D228-2C40-8294-68D90ED1CF6C}"/>
              </a:ext>
            </a:extLst>
          </p:cNvPr>
          <p:cNvSpPr txBox="1">
            <a:spLocks noChangeArrowheads="1"/>
          </p:cNvSpPr>
          <p:nvPr/>
        </p:nvSpPr>
        <p:spPr bwMode="auto">
          <a:xfrm>
            <a:off x="11410951" y="6477000"/>
            <a:ext cx="307975" cy="138499"/>
          </a:xfrm>
          <a:prstGeom prst="rect">
            <a:avLst/>
          </a:prstGeom>
          <a:noFill/>
          <a:ln>
            <a:noFill/>
          </a:ln>
        </p:spPr>
        <p:txBody>
          <a:bodyPr lIns="0" tIns="0" rIns="0" bIns="0">
            <a:spAutoFit/>
          </a:bodyPr>
          <a:lstStyle>
            <a:lvl1pPr>
              <a:defRPr sz="2400">
                <a:solidFill>
                  <a:schemeClr val="tx1"/>
                </a:solidFill>
                <a:latin typeface="Open Sans" panose="020B0606030504020204" pitchFamily="34" charset="0"/>
              </a:defRPr>
            </a:lvl1pPr>
            <a:lvl2pPr marL="742950" indent="-285750">
              <a:defRPr sz="2400">
                <a:solidFill>
                  <a:schemeClr val="tx1"/>
                </a:solidFill>
                <a:latin typeface="Open Sans" panose="020B0606030504020204" pitchFamily="34" charset="0"/>
              </a:defRPr>
            </a:lvl2pPr>
            <a:lvl3pPr marL="1143000" indent="-228600">
              <a:defRPr sz="2400">
                <a:solidFill>
                  <a:schemeClr val="tx1"/>
                </a:solidFill>
                <a:latin typeface="Open Sans" panose="020B0606030504020204" pitchFamily="34" charset="0"/>
              </a:defRPr>
            </a:lvl3pPr>
            <a:lvl4pPr marL="1600200" indent="-228600">
              <a:defRPr sz="2400">
                <a:solidFill>
                  <a:schemeClr val="tx1"/>
                </a:solidFill>
                <a:latin typeface="Open Sans" panose="020B0606030504020204" pitchFamily="34" charset="0"/>
              </a:defRPr>
            </a:lvl4pPr>
            <a:lvl5pPr marL="2057400" indent="-228600">
              <a:defRPr sz="2400">
                <a:solidFill>
                  <a:schemeClr val="tx1"/>
                </a:solidFill>
                <a:latin typeface="Open Sans" panose="020B0606030504020204" pitchFamily="34" charset="0"/>
              </a:defRPr>
            </a:lvl5pPr>
            <a:lvl6pPr marL="2514600" indent="-228600" defTabSz="1217613" eaLnBrk="0" fontAlgn="base" hangingPunct="0">
              <a:spcBef>
                <a:spcPct val="0"/>
              </a:spcBef>
              <a:spcAft>
                <a:spcPct val="0"/>
              </a:spcAft>
              <a:defRPr sz="2400">
                <a:solidFill>
                  <a:schemeClr val="tx1"/>
                </a:solidFill>
                <a:latin typeface="Open Sans" panose="020B0606030504020204" pitchFamily="34" charset="0"/>
              </a:defRPr>
            </a:lvl6pPr>
            <a:lvl7pPr marL="2971800" indent="-228600" defTabSz="1217613" eaLnBrk="0" fontAlgn="base" hangingPunct="0">
              <a:spcBef>
                <a:spcPct val="0"/>
              </a:spcBef>
              <a:spcAft>
                <a:spcPct val="0"/>
              </a:spcAft>
              <a:defRPr sz="2400">
                <a:solidFill>
                  <a:schemeClr val="tx1"/>
                </a:solidFill>
                <a:latin typeface="Open Sans" panose="020B0606030504020204" pitchFamily="34" charset="0"/>
              </a:defRPr>
            </a:lvl7pPr>
            <a:lvl8pPr marL="3429000" indent="-228600" defTabSz="1217613" eaLnBrk="0" fontAlgn="base" hangingPunct="0">
              <a:spcBef>
                <a:spcPct val="0"/>
              </a:spcBef>
              <a:spcAft>
                <a:spcPct val="0"/>
              </a:spcAft>
              <a:defRPr sz="2400">
                <a:solidFill>
                  <a:schemeClr val="tx1"/>
                </a:solidFill>
                <a:latin typeface="Open Sans" panose="020B0606030504020204" pitchFamily="34" charset="0"/>
              </a:defRPr>
            </a:lvl8pPr>
            <a:lvl9pPr marL="3886200" indent="-228600" defTabSz="1217613" eaLnBrk="0" fontAlgn="base" hangingPunct="0">
              <a:spcBef>
                <a:spcPct val="0"/>
              </a:spcBef>
              <a:spcAft>
                <a:spcPct val="0"/>
              </a:spcAft>
              <a:defRPr sz="2400">
                <a:solidFill>
                  <a:schemeClr val="tx1"/>
                </a:solidFill>
                <a:latin typeface="Open Sans" panose="020B0606030504020204" pitchFamily="34" charset="0"/>
              </a:defRPr>
            </a:lvl9pPr>
          </a:lstStyle>
          <a:p>
            <a:pPr algn="r" eaLnBrk="1" hangingPunct="1">
              <a:spcBef>
                <a:spcPts val="800"/>
              </a:spcBef>
              <a:buSzPct val="100000"/>
              <a:buFont typeface="Arial" panose="020B0604020202020204" pitchFamily="34" charset="0"/>
              <a:buNone/>
              <a:defRPr/>
            </a:pPr>
            <a:fld id="{327509F6-57A0-8248-954E-EEAAF530E3A6}" type="slidenum">
              <a:rPr lang="en-US" altLang="en-US" sz="900" smtClean="0">
                <a:solidFill>
                  <a:srgbClr val="75787B"/>
                </a:solidFill>
                <a:latin typeface="Open Sans Light" panose="020B0306030504020204" pitchFamily="34" charset="0"/>
                <a:ea typeface="Open Sans Light" panose="020B0306030504020204" pitchFamily="34" charset="0"/>
                <a:cs typeface="Open Sans Light" panose="020B0306030504020204" pitchFamily="34" charset="0"/>
              </a:rPr>
              <a:pPr algn="r" eaLnBrk="1" hangingPunct="1">
                <a:spcBef>
                  <a:spcPts val="800"/>
                </a:spcBef>
                <a:buSzPct val="100000"/>
                <a:buFont typeface="Arial" panose="020B0604020202020204" pitchFamily="34" charset="0"/>
                <a:buNone/>
                <a:defRPr/>
              </a:pPr>
              <a:t>‹#›</a:t>
            </a:fld>
            <a:endParaRPr lang="en-US" altLang="en-US" sz="900">
              <a:solidFill>
                <a:srgbClr val="75787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56444322"/>
      </p:ext>
    </p:extLst>
  </p:cSld>
  <p:clrMap bg1="lt1" tx1="dk1" bg2="lt2" tx2="dk2" accent1="accent1" accent2="accent2" accent3="accent3" accent4="accent4" accent5="accent5" accent6="accent6" hlink="hlink" folHlink="folHlink"/>
  <p:sldLayoutIdLst>
    <p:sldLayoutId id="2147483751" r:id="rId1"/>
    <p:sldLayoutId id="2147483799" r:id="rId2"/>
    <p:sldLayoutId id="2147483801" r:id="rId3"/>
    <p:sldLayoutId id="2147483802" r:id="rId4"/>
  </p:sldLayoutIdLst>
  <p:txStyles>
    <p:titleStyle>
      <a:lvl1pPr algn="l" defTabSz="1217628" rtl="0" eaLnBrk="1" fontAlgn="base" hangingPunct="1">
        <a:spcBef>
          <a:spcPct val="0"/>
        </a:spcBef>
        <a:spcAft>
          <a:spcPct val="0"/>
        </a:spcAft>
        <a:defRPr sz="2800" kern="1200" spc="-50">
          <a:solidFill>
            <a:schemeClr val="tx1"/>
          </a:solidFill>
          <a:latin typeface="+mj-lt"/>
          <a:ea typeface="Open Sans Light" panose="020B0306030504020204" pitchFamily="34" charset="0"/>
          <a:cs typeface="Open Sans Light" panose="020B0306030504020204" pitchFamily="34" charset="0"/>
        </a:defRPr>
      </a:lvl1pPr>
      <a:lvl2pPr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457206"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914411"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1371617"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1828823" algn="l" defTabSz="1217628" rtl="0" eaLnBrk="1" fontAlgn="base" hangingPunct="1">
        <a:spcBef>
          <a:spcPct val="0"/>
        </a:spcBef>
        <a:spcAft>
          <a:spcPct val="0"/>
        </a:spcAft>
        <a:defRPr sz="2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9pPr>
    </p:titleStyle>
    <p:bodyStyle>
      <a:lvl1pPr algn="l" defTabSz="1217628" rtl="0" eaLnBrk="1" fontAlgn="base" hangingPunct="1">
        <a:spcBef>
          <a:spcPct val="0"/>
        </a:spcBef>
        <a:spcAft>
          <a:spcPts val="1200"/>
        </a:spcAft>
        <a:buSzPct val="100000"/>
        <a:buFont typeface="Arial" panose="020B0604020202020204" pitchFamily="34" charset="0"/>
        <a:defRPr sz="1200" kern="1200">
          <a:solidFill>
            <a:schemeClr val="tx1"/>
          </a:solidFill>
          <a:latin typeface="Encode Sans Normal Black"/>
          <a:ea typeface="Open Sans" panose="020B0606030504020204" pitchFamily="34" charset="0"/>
          <a:cs typeface="Open Sans" panose="020B0606030504020204" pitchFamily="34" charset="0"/>
        </a:defRPr>
      </a:lvl1pPr>
      <a:lvl2pPr algn="l" defTabSz="1217628" rtl="0" eaLnBrk="1" fontAlgn="base" hangingPunct="1">
        <a:spcBef>
          <a:spcPct val="0"/>
        </a:spcBef>
        <a:spcAft>
          <a:spcPts val="1200"/>
        </a:spcAft>
        <a:buSzPct val="100000"/>
        <a:buFont typeface="Arial" panose="020B0604020202020204" pitchFamily="34" charset="0"/>
        <a:defRPr lang="en-US" sz="1200" b="1" kern="1200" dirty="0">
          <a:solidFill>
            <a:schemeClr val="tx1"/>
          </a:solidFill>
          <a:latin typeface="Encode Sans Normal Black"/>
          <a:ea typeface="Open Sans" panose="020B0606030504020204" pitchFamily="34" charset="0"/>
          <a:cs typeface="Open Sans" panose="020B0606030504020204" pitchFamily="34" charset="0"/>
        </a:defRPr>
      </a:lvl2pPr>
      <a:lvl3pPr marL="234952" indent="-234952" algn="l" defTabSz="1217628" rtl="0" eaLnBrk="1" fontAlgn="base" hangingPunct="1">
        <a:spcBef>
          <a:spcPct val="0"/>
        </a:spcBef>
        <a:spcAft>
          <a:spcPts val="1200"/>
        </a:spcAft>
        <a:buSzPct val="100000"/>
        <a:buFont typeface="Arial" panose="020B0604020202020204" pitchFamily="34" charset="0"/>
        <a:buChar char="•"/>
        <a:defRPr lang="en-US" sz="1200" kern="1200" dirty="0">
          <a:solidFill>
            <a:schemeClr val="tx1"/>
          </a:solidFill>
          <a:latin typeface="Encode Sans Normal Black"/>
          <a:ea typeface="Open Sans" panose="020B0606030504020204" pitchFamily="34" charset="0"/>
          <a:cs typeface="Open Sans" panose="020B0606030504020204" pitchFamily="34" charset="0"/>
        </a:defRPr>
      </a:lvl3pPr>
      <a:lvl4pPr marL="474669" indent="-234952" algn="l" defTabSz="1217628" rtl="0" eaLnBrk="1" fontAlgn="base" hangingPunct="1">
        <a:spcBef>
          <a:spcPct val="0"/>
        </a:spcBef>
        <a:spcAft>
          <a:spcPts val="1200"/>
        </a:spcAft>
        <a:buSzPct val="100000"/>
        <a:buFont typeface="Verdana" panose="020B0604030504040204" pitchFamily="34" charset="0"/>
        <a:buChar char="−"/>
        <a:defRPr lang="en-US" sz="1200" kern="1200" dirty="0">
          <a:solidFill>
            <a:schemeClr val="tx1"/>
          </a:solidFill>
          <a:latin typeface="Encode Sans Normal Black"/>
          <a:ea typeface="Open Sans" panose="020B0606030504020204" pitchFamily="34" charset="0"/>
          <a:cs typeface="Open Sans" panose="020B0606030504020204" pitchFamily="34" charset="0"/>
        </a:defRPr>
      </a:lvl4pPr>
      <a:lvl5pPr marL="709621" indent="-234952" algn="l" defTabSz="1063638" rtl="0" eaLnBrk="1" fontAlgn="base" hangingPunct="1">
        <a:spcBef>
          <a:spcPct val="0"/>
        </a:spcBef>
        <a:spcAft>
          <a:spcPts val="1200"/>
        </a:spcAft>
        <a:buSzPct val="100000"/>
        <a:buFont typeface="Verdana" panose="020B0604030504040204" pitchFamily="34" charset="0"/>
        <a:buChar char="−"/>
        <a:defRPr lang="en-US" sz="1200" kern="1200" dirty="0">
          <a:solidFill>
            <a:schemeClr val="tx1"/>
          </a:solidFill>
          <a:latin typeface="Encode Sans Normal Black"/>
          <a:ea typeface="Open Sans" panose="020B0606030504020204" pitchFamily="34" charset="0"/>
          <a:cs typeface="Open Sans" panose="020B0606030504020204" pitchFamily="34" charset="0"/>
        </a:defRPr>
      </a:lvl5pPr>
      <a:lvl6pPr marL="710391" indent="-235198"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91" indent="-235198" algn="l" defTabSz="1219185"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91" indent="-235198"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91" indent="-235198"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27" userDrawn="1">
          <p15:clr>
            <a:srgbClr val="F26B43"/>
          </p15:clr>
        </p15:guide>
        <p15:guide id="4" pos="7385" userDrawn="1">
          <p15:clr>
            <a:srgbClr val="F26B43"/>
          </p15:clr>
        </p15:guide>
        <p15:guide id="5" pos="295" userDrawn="1">
          <p15:clr>
            <a:srgbClr val="F26B43"/>
          </p15:clr>
        </p15:guide>
        <p15:guide id="6" orient="horz" pos="3973" userDrawn="1">
          <p15:clr>
            <a:srgbClr val="F26B43"/>
          </p15:clr>
        </p15:guide>
        <p15:guide id="7" orient="horz" pos="731" userDrawn="1">
          <p15:clr>
            <a:srgbClr val="F26B43"/>
          </p15:clr>
        </p15:guide>
        <p15:guide id="8" orient="horz" pos="1049" userDrawn="1">
          <p15:clr>
            <a:srgbClr val="F26B43"/>
          </p15:clr>
        </p15:guide>
        <p15:guide id="9"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D367FE4-F2F5-1003-6E2F-834727474B03}"/>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1"/>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5933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67" r:id="rId7"/>
    <p:sldLayoutId id="2147483670" r:id="rId8"/>
    <p:sldLayoutId id="2147483672" r:id="rId9"/>
    <p:sldLayoutId id="2147483673" r:id="rId10"/>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background with orange text&#10;&#10;Description automatically generated">
            <a:extLst>
              <a:ext uri="{FF2B5EF4-FFF2-40B4-BE49-F238E27FC236}">
                <a16:creationId xmlns:a16="http://schemas.microsoft.com/office/drawing/2014/main" id="{B3C1D940-660E-7029-3194-BFD8D831E085}"/>
              </a:ext>
            </a:extLst>
          </p:cNvPr>
          <p:cNvPicPr>
            <a:picLocks noChangeAspect="1"/>
          </p:cNvPicPr>
          <p:nvPr userDrawn="1"/>
        </p:nvPicPr>
        <p:blipFill>
          <a:blip r:embed="rId9"/>
          <a:stretch>
            <a:fillRect/>
          </a:stretch>
        </p:blipFill>
        <p:spPr>
          <a:xfrm>
            <a:off x="10191261" y="175536"/>
            <a:ext cx="1849823" cy="551977"/>
          </a:xfrm>
          <a:prstGeom prst="rect">
            <a:avLst/>
          </a:prstGeom>
        </p:spPr>
      </p:pic>
      <p:sp>
        <p:nvSpPr>
          <p:cNvPr id="2" name="Slide Number Placeholder 1">
            <a:extLst>
              <a:ext uri="{FF2B5EF4-FFF2-40B4-BE49-F238E27FC236}">
                <a16:creationId xmlns:a16="http://schemas.microsoft.com/office/drawing/2014/main" id="{0D367FE4-F2F5-1003-6E2F-834727474B03}"/>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1"/>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78051579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background with orange text&#10;&#10;Description automatically generated">
            <a:extLst>
              <a:ext uri="{FF2B5EF4-FFF2-40B4-BE49-F238E27FC236}">
                <a16:creationId xmlns:a16="http://schemas.microsoft.com/office/drawing/2014/main" id="{B3C1D940-660E-7029-3194-BFD8D831E085}"/>
              </a:ext>
            </a:extLst>
          </p:cNvPr>
          <p:cNvPicPr>
            <a:picLocks noChangeAspect="1"/>
          </p:cNvPicPr>
          <p:nvPr userDrawn="1"/>
        </p:nvPicPr>
        <p:blipFill>
          <a:blip r:embed="rId9"/>
          <a:stretch>
            <a:fillRect/>
          </a:stretch>
        </p:blipFill>
        <p:spPr>
          <a:xfrm>
            <a:off x="10191261" y="175536"/>
            <a:ext cx="1849823" cy="551977"/>
          </a:xfrm>
          <a:prstGeom prst="rect">
            <a:avLst/>
          </a:prstGeom>
        </p:spPr>
      </p:pic>
      <p:sp>
        <p:nvSpPr>
          <p:cNvPr id="4" name="Slide Number Placeholder 1">
            <a:extLst>
              <a:ext uri="{FF2B5EF4-FFF2-40B4-BE49-F238E27FC236}">
                <a16:creationId xmlns:a16="http://schemas.microsoft.com/office/drawing/2014/main" id="{0D367FE4-F2F5-1003-6E2F-834727474B03}"/>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1"/>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80210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3" r:id="rId6"/>
    <p:sldLayoutId id="2147483844" r:id="rId7"/>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hyperlink" Target="https://oregonstateuniversity.sharepoint.com/sites/AMP/SitePages/Key-Big-Rock-Finance-Decisions.aspx?csf=1&amp;web=1&amp;e=YoJxgx&amp;cidOR=SPO&amp;CT=1733940353186&amp;OR=OWA-NT-Mail&amp;CID=a7ebeeb2-7b4a-89a8-2463-5ac12c86074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beav.es/AMPfeedba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eav.es/AMP-sharepoi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beav.es/AMP-sharepoint" TargetMode="External"/><Relationship Id="rId4" Type="http://schemas.openxmlformats.org/officeDocument/2006/relationships/hyperlink" Target="https://beav.es/AMPfeedb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regon State University, USA - Ranking, Reviews, Courses, Tuition Fees">
            <a:extLst>
              <a:ext uri="{FF2B5EF4-FFF2-40B4-BE49-F238E27FC236}">
                <a16:creationId xmlns:a16="http://schemas.microsoft.com/office/drawing/2014/main" id="{44B76FA2-6F2D-413E-97B9-70484BB69FA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6790"/>
          <a:stretch/>
        </p:blipFill>
        <p:spPr bwMode="auto">
          <a:xfrm>
            <a:off x="6096001"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
            <a:extLst>
              <a:ext uri="{FF2B5EF4-FFF2-40B4-BE49-F238E27FC236}">
                <a16:creationId xmlns:a16="http://schemas.microsoft.com/office/drawing/2014/main" id="{85D16572-76E3-49C1-9D94-CB87CD1DF5F7}"/>
              </a:ext>
            </a:extLst>
          </p:cNvPr>
          <p:cNvSpPr txBox="1">
            <a:spLocks/>
          </p:cNvSpPr>
          <p:nvPr/>
        </p:nvSpPr>
        <p:spPr>
          <a:xfrm>
            <a:off x="368646" y="4081111"/>
            <a:ext cx="4987126" cy="738952"/>
          </a:xfrm>
          <a:prstGeom prst="rect">
            <a:avLst/>
          </a:prstGeom>
        </p:spPr>
        <p:txBody>
          <a:bodyPr vert="horz" lIns="0" tIns="0" rIns="0" bIns="0" rtlCol="0" anchor="t">
            <a:noAutofit/>
          </a:bodyPr>
          <a:lstStyle>
            <a:lvl1pPr marL="0" indent="0" algn="l" defTabSz="914400" rtl="0" eaLnBrk="1" latinLnBrk="0" hangingPunct="1">
              <a:spcBef>
                <a:spcPts val="200"/>
              </a:spcBef>
              <a:spcAft>
                <a:spcPts val="1000"/>
              </a:spcAft>
              <a:buSzPct val="100000"/>
              <a:buFontTx/>
              <a:buNone/>
              <a:defRPr lang="en-US" sz="1200" b="0" i="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2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Bef>
                <a:spcPts val="0"/>
              </a:spcBef>
              <a:spcAft>
                <a:spcPts val="0"/>
              </a:spcAft>
              <a:defRPr/>
            </a:pPr>
            <a:r>
              <a:rPr kumimoji="0" lang="en-US" sz="1800" b="1" i="0" u="none" strike="noStrike" kern="1200" cap="none" spc="0" normalizeH="0" baseline="0" noProof="0" dirty="0">
                <a:ln>
                  <a:noFill/>
                </a:ln>
                <a:solidFill>
                  <a:srgbClr val="D73F09"/>
                </a:solidFill>
                <a:effectLst/>
                <a:uLnTx/>
                <a:uFillTx/>
                <a:latin typeface="Encode Sans Normal Black"/>
                <a:ea typeface="Open Sans Light"/>
                <a:cs typeface="Open Sans Light"/>
              </a:rPr>
              <a:t>Faculty Senate Briefing </a:t>
            </a:r>
          </a:p>
        </p:txBody>
      </p:sp>
      <p:sp>
        <p:nvSpPr>
          <p:cNvPr id="2" name="Text Placeholder 1">
            <a:extLst>
              <a:ext uri="{FF2B5EF4-FFF2-40B4-BE49-F238E27FC236}">
                <a16:creationId xmlns:a16="http://schemas.microsoft.com/office/drawing/2014/main" id="{BBDD968E-94D7-4A0D-2CF7-9F06BACEA457}"/>
              </a:ext>
            </a:extLst>
          </p:cNvPr>
          <p:cNvSpPr txBox="1">
            <a:spLocks/>
          </p:cNvSpPr>
          <p:nvPr/>
        </p:nvSpPr>
        <p:spPr>
          <a:xfrm>
            <a:off x="368645" y="6438508"/>
            <a:ext cx="4552157" cy="216816"/>
          </a:xfrm>
          <a:prstGeom prst="rect">
            <a:avLst/>
          </a:prstGeom>
        </p:spPr>
        <p:txBody>
          <a:bodyPr vert="horz" lIns="0" tIns="0" rIns="0" bIns="0" rtlCol="0" anchor="t">
            <a:noAutofit/>
          </a:bodyPr>
          <a:lstStyle>
            <a:lvl1pPr marL="0" indent="0" algn="l" defTabSz="914400" rtl="0" eaLnBrk="1" latinLnBrk="0" hangingPunct="1">
              <a:spcBef>
                <a:spcPts val="200"/>
              </a:spcBef>
              <a:spcAft>
                <a:spcPts val="1000"/>
              </a:spcAft>
              <a:buSzPct val="100000"/>
              <a:buFontTx/>
              <a:buNone/>
              <a:defRPr lang="en-US" sz="1200" b="0" i="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2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200" b="0" i="0" kern="12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1000"/>
              </a:spcAft>
              <a:buClrTx/>
              <a:buSzPct val="100000"/>
              <a:buFontTx/>
              <a:buNone/>
              <a:tabLst/>
              <a:defRPr/>
            </a:pPr>
            <a:r>
              <a:rPr lang="en-US" spc="300" dirty="0">
                <a:solidFill>
                  <a:prstClr val="black"/>
                </a:solidFill>
                <a:latin typeface="Encode Sans Normal Black"/>
                <a:ea typeface="Open Sans Light"/>
                <a:cs typeface="Open Sans Light"/>
              </a:rPr>
              <a:t>January 9</a:t>
            </a:r>
            <a:r>
              <a:rPr kumimoji="0" lang="en-US" sz="1200" b="0" i="0" u="none" strike="noStrike" kern="1200" cap="none" spc="300" normalizeH="0" baseline="0" noProof="0" dirty="0">
                <a:ln>
                  <a:noFill/>
                </a:ln>
                <a:solidFill>
                  <a:prstClr val="black"/>
                </a:solidFill>
                <a:effectLst/>
                <a:uLnTx/>
                <a:uFillTx/>
                <a:latin typeface="Encode Sans Normal Black"/>
                <a:ea typeface="Open Sans Light"/>
                <a:cs typeface="Open Sans Light"/>
              </a:rPr>
              <a:t>, 2025</a:t>
            </a:r>
          </a:p>
        </p:txBody>
      </p:sp>
      <p:pic>
        <p:nvPicPr>
          <p:cNvPr id="1026" name="Picture 2">
            <a:extLst>
              <a:ext uri="{FF2B5EF4-FFF2-40B4-BE49-F238E27FC236}">
                <a16:creationId xmlns:a16="http://schemas.microsoft.com/office/drawing/2014/main" id="{B845015F-BC42-B88F-BD03-6AB5BE030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645" y="2447436"/>
            <a:ext cx="4459641" cy="132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0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8190C-A777-ED36-EE56-B80C01564B80}"/>
              </a:ext>
            </a:extLst>
          </p:cNvPr>
          <p:cNvSpPr>
            <a:spLocks noGrp="1"/>
          </p:cNvSpPr>
          <p:nvPr>
            <p:ph type="title"/>
          </p:nvPr>
        </p:nvSpPr>
        <p:spPr>
          <a:xfrm>
            <a:off x="469901" y="458788"/>
            <a:ext cx="11252201" cy="692150"/>
          </a:xfrm>
        </p:spPr>
        <p:txBody>
          <a:bodyPr/>
          <a:lstStyle/>
          <a:p>
            <a:r>
              <a:rPr lang="en-US" dirty="0"/>
              <a:t>Administrative Modernization Program (AMP) </a:t>
            </a:r>
          </a:p>
        </p:txBody>
      </p:sp>
      <p:sp>
        <p:nvSpPr>
          <p:cNvPr id="5" name="TextBox 4">
            <a:extLst>
              <a:ext uri="{FF2B5EF4-FFF2-40B4-BE49-F238E27FC236}">
                <a16:creationId xmlns:a16="http://schemas.microsoft.com/office/drawing/2014/main" id="{892DD908-76F3-1CB8-79DA-DD3FB6C69CB9}"/>
              </a:ext>
            </a:extLst>
          </p:cNvPr>
          <p:cNvSpPr txBox="1"/>
          <p:nvPr/>
        </p:nvSpPr>
        <p:spPr>
          <a:xfrm>
            <a:off x="469898" y="1617417"/>
            <a:ext cx="11422371" cy="3583610"/>
          </a:xfrm>
          <a:prstGeom prst="rect">
            <a:avLst/>
          </a:prstGeom>
          <a:noFill/>
        </p:spPr>
        <p:txBody>
          <a:bodyPr wrap="square" lIns="0" tIns="0" rIns="0" bIns="0">
            <a:spAutoFit/>
          </a:bodyPr>
          <a:lstStyle/>
          <a:p>
            <a:pPr marL="285750" indent="-285750" algn="l">
              <a:lnSpc>
                <a:spcPct val="120000"/>
              </a:lnSpc>
              <a:spcBef>
                <a:spcPts val="2400"/>
              </a:spcBef>
              <a:buFont typeface="Arial" panose="020B0604020202020204" pitchFamily="34" charset="0"/>
              <a:buChar char="•"/>
            </a:pPr>
            <a:r>
              <a:rPr lang="en-US" sz="2400" b="0" i="0" dirty="0">
                <a:solidFill>
                  <a:srgbClr val="242424"/>
                </a:solidFill>
                <a:effectLst/>
                <a:latin typeface="+mn-lt"/>
              </a:rPr>
              <a:t>AMP is an effort to modernize and simplify day-to-day administrative work. </a:t>
            </a:r>
          </a:p>
          <a:p>
            <a:pPr marL="285750" indent="-285750" algn="l">
              <a:lnSpc>
                <a:spcPct val="120000"/>
              </a:lnSpc>
              <a:spcBef>
                <a:spcPts val="2400"/>
              </a:spcBef>
              <a:buFont typeface="Arial" panose="020B0604020202020204" pitchFamily="34" charset="0"/>
              <a:buChar char="•"/>
            </a:pPr>
            <a:r>
              <a:rPr lang="en-US" sz="2400" b="0" i="0" dirty="0">
                <a:solidFill>
                  <a:srgbClr val="242424"/>
                </a:solidFill>
                <a:effectLst/>
                <a:latin typeface="+mn-lt"/>
              </a:rPr>
              <a:t>OSU will streamline processes and policies across </a:t>
            </a:r>
            <a:r>
              <a:rPr lang="en-US" sz="2400" b="1" i="0" dirty="0">
                <a:solidFill>
                  <a:srgbClr val="242424"/>
                </a:solidFill>
                <a:effectLst/>
                <a:latin typeface="+mn-lt"/>
              </a:rPr>
              <a:t>Human Resources, Finance, Budgeting, </a:t>
            </a:r>
            <a:r>
              <a:rPr lang="en-US" sz="2400" b="0" i="0" dirty="0">
                <a:solidFill>
                  <a:srgbClr val="242424"/>
                </a:solidFill>
                <a:effectLst/>
                <a:latin typeface="+mn-lt"/>
              </a:rPr>
              <a:t>and </a:t>
            </a:r>
            <a:r>
              <a:rPr lang="en-US" sz="2400" b="1" i="0" dirty="0">
                <a:solidFill>
                  <a:srgbClr val="242424"/>
                </a:solidFill>
                <a:effectLst/>
                <a:latin typeface="+mn-lt"/>
              </a:rPr>
              <a:t>Post-Award Grant Administration</a:t>
            </a:r>
            <a:r>
              <a:rPr lang="en-US" sz="2400" b="0" i="0" dirty="0">
                <a:solidFill>
                  <a:srgbClr val="242424"/>
                </a:solidFill>
                <a:effectLst/>
                <a:latin typeface="+mn-lt"/>
              </a:rPr>
              <a:t>. </a:t>
            </a:r>
            <a:endParaRPr lang="en-US" sz="2400" dirty="0">
              <a:solidFill>
                <a:srgbClr val="242424"/>
              </a:solidFill>
            </a:endParaRPr>
          </a:p>
          <a:p>
            <a:pPr marL="285750" indent="-285750" algn="l">
              <a:lnSpc>
                <a:spcPct val="120000"/>
              </a:lnSpc>
              <a:spcBef>
                <a:spcPts val="2400"/>
              </a:spcBef>
              <a:buFont typeface="Arial" panose="020B0604020202020204" pitchFamily="34" charset="0"/>
              <a:buChar char="•"/>
            </a:pPr>
            <a:r>
              <a:rPr lang="en-US" sz="2400" dirty="0">
                <a:solidFill>
                  <a:srgbClr val="242424"/>
                </a:solidFill>
              </a:rPr>
              <a:t>Administrative staff in your units will continue to engage with AMP through demonstrations of the new technology and will have an opportunity to review the changes to HR, finance and post-award processes and policies. </a:t>
            </a:r>
            <a:endParaRPr lang="en-US" sz="2400" b="0" i="0" dirty="0">
              <a:solidFill>
                <a:srgbClr val="242424"/>
              </a:solidFill>
              <a:effectLst/>
              <a:latin typeface="+mn-lt"/>
            </a:endParaRPr>
          </a:p>
          <a:p>
            <a:pPr algn="l">
              <a:lnSpc>
                <a:spcPct val="120000"/>
              </a:lnSpc>
            </a:pPr>
            <a:endParaRPr lang="en-US" b="0" i="0" dirty="0">
              <a:solidFill>
                <a:srgbClr val="242424"/>
              </a:solidFill>
              <a:effectLst/>
              <a:latin typeface="+mn-lt"/>
            </a:endParaRPr>
          </a:p>
        </p:txBody>
      </p:sp>
    </p:spTree>
    <p:extLst>
      <p:ext uri="{BB962C8B-B14F-4D97-AF65-F5344CB8AC3E}">
        <p14:creationId xmlns:p14="http://schemas.microsoft.com/office/powerpoint/2010/main" val="429181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66F4B-7DD9-9A78-8551-61950099C09D}"/>
              </a:ext>
            </a:extLst>
          </p:cNvPr>
          <p:cNvSpPr>
            <a:spLocks noGrp="1"/>
          </p:cNvSpPr>
          <p:nvPr>
            <p:ph type="title"/>
          </p:nvPr>
        </p:nvSpPr>
        <p:spPr/>
        <p:txBody>
          <a:bodyPr/>
          <a:lstStyle/>
          <a:p>
            <a:r>
              <a:rPr lang="en-US" dirty="0"/>
              <a:t>AMP is engaging our OSU community </a:t>
            </a:r>
          </a:p>
        </p:txBody>
      </p:sp>
      <p:graphicFrame>
        <p:nvGraphicFramePr>
          <p:cNvPr id="85" name="Table 84">
            <a:extLst>
              <a:ext uri="{FF2B5EF4-FFF2-40B4-BE49-F238E27FC236}">
                <a16:creationId xmlns:a16="http://schemas.microsoft.com/office/drawing/2014/main" id="{D83EA7DA-B211-E25D-E765-FA391164CE26}"/>
              </a:ext>
            </a:extLst>
          </p:cNvPr>
          <p:cNvGraphicFramePr>
            <a:graphicFrameLocks noGrp="1"/>
          </p:cNvGraphicFramePr>
          <p:nvPr>
            <p:extLst>
              <p:ext uri="{D42A27DB-BD31-4B8C-83A1-F6EECF244321}">
                <p14:modId xmlns:p14="http://schemas.microsoft.com/office/powerpoint/2010/main" val="3136122131"/>
              </p:ext>
            </p:extLst>
          </p:nvPr>
        </p:nvGraphicFramePr>
        <p:xfrm>
          <a:off x="308781" y="1923245"/>
          <a:ext cx="11263254" cy="3198022"/>
        </p:xfrm>
        <a:graphic>
          <a:graphicData uri="http://schemas.openxmlformats.org/drawingml/2006/table">
            <a:tbl>
              <a:tblPr firstRow="1" bandRow="1">
                <a:tableStyleId>{5C22544A-7EE6-4342-B048-85BDC9FD1C3A}</a:tableStyleId>
              </a:tblPr>
              <a:tblGrid>
                <a:gridCol w="3831717">
                  <a:extLst>
                    <a:ext uri="{9D8B030D-6E8A-4147-A177-3AD203B41FA5}">
                      <a16:colId xmlns:a16="http://schemas.microsoft.com/office/drawing/2014/main" val="597822860"/>
                    </a:ext>
                  </a:extLst>
                </a:gridCol>
                <a:gridCol w="3677119">
                  <a:extLst>
                    <a:ext uri="{9D8B030D-6E8A-4147-A177-3AD203B41FA5}">
                      <a16:colId xmlns:a16="http://schemas.microsoft.com/office/drawing/2014/main" val="3801323419"/>
                    </a:ext>
                  </a:extLst>
                </a:gridCol>
                <a:gridCol w="437681">
                  <a:extLst>
                    <a:ext uri="{9D8B030D-6E8A-4147-A177-3AD203B41FA5}">
                      <a16:colId xmlns:a16="http://schemas.microsoft.com/office/drawing/2014/main" val="3983088792"/>
                    </a:ext>
                  </a:extLst>
                </a:gridCol>
                <a:gridCol w="3316737">
                  <a:extLst>
                    <a:ext uri="{9D8B030D-6E8A-4147-A177-3AD203B41FA5}">
                      <a16:colId xmlns:a16="http://schemas.microsoft.com/office/drawing/2014/main" val="545596554"/>
                    </a:ext>
                  </a:extLst>
                </a:gridCol>
              </a:tblGrid>
              <a:tr h="3198022">
                <a:tc>
                  <a:txBody>
                    <a:bodyPr/>
                    <a:lstStyle/>
                    <a:p>
                      <a:endParaRPr lang="en-US"/>
                    </a:p>
                  </a:txBody>
                  <a:tcPr>
                    <a:lnR w="28575" cap="flat" cmpd="sng" algn="ctr">
                      <a:solidFill>
                        <a:schemeClr val="bg1">
                          <a:lumMod val="75000"/>
                        </a:schemeClr>
                      </a:solidFill>
                      <a:prstDash val="sysDot"/>
                      <a:round/>
                      <a:headEnd type="none" w="med" len="med"/>
                      <a:tailEnd type="none" w="med" len="med"/>
                    </a:lnR>
                    <a:noFill/>
                  </a:tcPr>
                </a:tc>
                <a:tc>
                  <a:txBody>
                    <a:bodyPr/>
                    <a:lstStyle/>
                    <a:p>
                      <a:endParaRPr lang="en-US"/>
                    </a:p>
                  </a:txBody>
                  <a:tcPr>
                    <a:lnL w="28575" cap="flat" cmpd="sng" algn="ctr">
                      <a:solidFill>
                        <a:schemeClr val="bg1">
                          <a:lumMod val="75000"/>
                        </a:schemeClr>
                      </a:solidFill>
                      <a:prstDash val="sysDot"/>
                      <a:round/>
                      <a:headEnd type="none" w="med" len="med"/>
                      <a:tailEnd type="none" w="med" len="med"/>
                    </a:lnL>
                    <a:noFill/>
                  </a:tcPr>
                </a:tc>
                <a:tc>
                  <a:txBody>
                    <a:bodyPr/>
                    <a:lstStyle/>
                    <a:p>
                      <a:endParaRPr lang="en-US"/>
                    </a:p>
                  </a:txBody>
                  <a:tcPr>
                    <a:lnR w="28575" cap="flat" cmpd="sng" algn="ctr">
                      <a:solidFill>
                        <a:schemeClr val="bg1">
                          <a:lumMod val="75000"/>
                        </a:schemeClr>
                      </a:solidFill>
                      <a:prstDash val="sysDot"/>
                      <a:round/>
                      <a:headEnd type="none" w="med" len="med"/>
                      <a:tailEnd type="none" w="med" len="med"/>
                    </a:lnR>
                    <a:noFill/>
                  </a:tcPr>
                </a:tc>
                <a:tc>
                  <a:txBody>
                    <a:bodyPr/>
                    <a:lstStyle/>
                    <a:p>
                      <a:endParaRPr lang="en-US"/>
                    </a:p>
                  </a:txBody>
                  <a:tcPr>
                    <a:lnL w="28575" cap="flat" cmpd="sng" algn="ctr">
                      <a:solidFill>
                        <a:schemeClr val="bg1">
                          <a:lumMod val="75000"/>
                        </a:schemeClr>
                      </a:solidFill>
                      <a:prstDash val="sysDot"/>
                      <a:round/>
                      <a:headEnd type="none" w="med" len="med"/>
                      <a:tailEnd type="none" w="med" len="med"/>
                    </a:lnL>
                    <a:noFill/>
                  </a:tcPr>
                </a:tc>
                <a:extLst>
                  <a:ext uri="{0D108BD9-81ED-4DB2-BD59-A6C34878D82A}">
                    <a16:rowId xmlns:a16="http://schemas.microsoft.com/office/drawing/2014/main" val="3243231952"/>
                  </a:ext>
                </a:extLst>
              </a:tr>
            </a:tbl>
          </a:graphicData>
        </a:graphic>
      </p:graphicFrame>
      <p:sp>
        <p:nvSpPr>
          <p:cNvPr id="88" name="object 12">
            <a:extLst>
              <a:ext uri="{FF2B5EF4-FFF2-40B4-BE49-F238E27FC236}">
                <a16:creationId xmlns:a16="http://schemas.microsoft.com/office/drawing/2014/main" id="{859F5A23-423F-F501-E31F-284B26F0E6AF}"/>
              </a:ext>
            </a:extLst>
          </p:cNvPr>
          <p:cNvSpPr txBox="1"/>
          <p:nvPr/>
        </p:nvSpPr>
        <p:spPr>
          <a:xfrm>
            <a:off x="658466" y="1952741"/>
            <a:ext cx="2780965" cy="443070"/>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lang="en-US" sz="1400" b="1" spc="180">
                <a:solidFill>
                  <a:srgbClr val="D73F09"/>
                </a:solidFill>
                <a:latin typeface="Encode Sans Normal Black"/>
                <a:cs typeface="Open Sans"/>
              </a:rPr>
              <a:t>797 TOTAL</a:t>
            </a:r>
            <a:r>
              <a:rPr kumimoji="0" lang="en-US" sz="1400" b="1" i="0" u="none" strike="noStrike" kern="1200" cap="none" spc="180" normalizeH="0" baseline="0" noProof="0">
                <a:ln>
                  <a:noFill/>
                </a:ln>
                <a:solidFill>
                  <a:srgbClr val="D73F09"/>
                </a:solidFill>
                <a:effectLst/>
                <a:uLnTx/>
                <a:uFillTx/>
                <a:latin typeface="Encode Sans Normal Black"/>
                <a:ea typeface="+mn-ea"/>
                <a:cs typeface="Open Sans"/>
              </a:rPr>
              <a:t> RESPONSES </a:t>
            </a:r>
            <a:b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b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+147 from May 2024</a:t>
            </a:r>
          </a:p>
        </p:txBody>
      </p:sp>
      <p:grpSp>
        <p:nvGrpSpPr>
          <p:cNvPr id="2" name="Group 1">
            <a:extLst>
              <a:ext uri="{FF2B5EF4-FFF2-40B4-BE49-F238E27FC236}">
                <a16:creationId xmlns:a16="http://schemas.microsoft.com/office/drawing/2014/main" id="{2792ACA6-BA7E-8A2B-C42D-E3CC1E21E8C8}"/>
              </a:ext>
            </a:extLst>
          </p:cNvPr>
          <p:cNvGrpSpPr/>
          <p:nvPr/>
        </p:nvGrpSpPr>
        <p:grpSpPr>
          <a:xfrm>
            <a:off x="52226" y="2880876"/>
            <a:ext cx="1971370" cy="1020768"/>
            <a:chOff x="-227719" y="3558594"/>
            <a:chExt cx="1971370" cy="1020768"/>
          </a:xfrm>
        </p:grpSpPr>
        <p:sp>
          <p:nvSpPr>
            <p:cNvPr id="90" name="TextBox 89">
              <a:extLst>
                <a:ext uri="{FF2B5EF4-FFF2-40B4-BE49-F238E27FC236}">
                  <a16:creationId xmlns:a16="http://schemas.microsoft.com/office/drawing/2014/main" id="{4CD5792D-A166-C2B1-6CB6-9254AAF8BC46}"/>
                </a:ext>
              </a:extLst>
            </p:cNvPr>
            <p:cNvSpPr txBox="1"/>
            <p:nvPr/>
          </p:nvSpPr>
          <p:spPr>
            <a:xfrm>
              <a:off x="-227719" y="4333141"/>
              <a:ext cx="19713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Encode Sans Normal Black"/>
                  <a:cs typeface="Arial" panose="020B0604020202020204" pitchFamily="34" charset="0"/>
                </a:rPr>
                <a:t>Corvallis</a:t>
              </a:r>
            </a:p>
          </p:txBody>
        </p:sp>
        <p:grpSp>
          <p:nvGrpSpPr>
            <p:cNvPr id="156" name="Group 155">
              <a:extLst>
                <a:ext uri="{FF2B5EF4-FFF2-40B4-BE49-F238E27FC236}">
                  <a16:creationId xmlns:a16="http://schemas.microsoft.com/office/drawing/2014/main" id="{3A865175-6B6B-606B-B81B-BFA7392CC7A5}"/>
                </a:ext>
              </a:extLst>
            </p:cNvPr>
            <p:cNvGrpSpPr/>
            <p:nvPr/>
          </p:nvGrpSpPr>
          <p:grpSpPr>
            <a:xfrm>
              <a:off x="502198" y="3558594"/>
              <a:ext cx="1083599" cy="730571"/>
              <a:chOff x="790380" y="4242075"/>
              <a:chExt cx="1083599" cy="730571"/>
            </a:xfrm>
          </p:grpSpPr>
          <p:sp>
            <p:nvSpPr>
              <p:cNvPr id="89" name="Oval 88">
                <a:extLst>
                  <a:ext uri="{FF2B5EF4-FFF2-40B4-BE49-F238E27FC236}">
                    <a16:creationId xmlns:a16="http://schemas.microsoft.com/office/drawing/2014/main" id="{EF276298-B885-055F-DB83-A238813AA175}"/>
                  </a:ext>
                </a:extLst>
              </p:cNvPr>
              <p:cNvSpPr/>
              <p:nvPr/>
            </p:nvSpPr>
            <p:spPr>
              <a:xfrm>
                <a:off x="790380" y="4285503"/>
                <a:ext cx="713960" cy="687143"/>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2"/>
                    </a:solidFill>
                    <a:latin typeface="Encode Sans Normal Black"/>
                    <a:cs typeface="Arial" panose="020B0604020202020204" pitchFamily="34" charset="0"/>
                  </a:rPr>
                  <a:t>89</a:t>
                </a:r>
                <a:r>
                  <a:rPr kumimoji="0" lang="en-US" sz="2000" b="1" i="0" u="none" strike="noStrike" kern="1200" cap="none" spc="0" normalizeH="0" baseline="0" noProof="0">
                    <a:ln>
                      <a:noFill/>
                    </a:ln>
                    <a:solidFill>
                      <a:schemeClr val="accent2"/>
                    </a:solidFill>
                    <a:effectLst/>
                    <a:uLnTx/>
                    <a:uFillTx/>
                    <a:latin typeface="Encode Sans Normal Black"/>
                    <a:cs typeface="Arial" panose="020B0604020202020204" pitchFamily="34" charset="0"/>
                  </a:rPr>
                  <a:t>%</a:t>
                </a:r>
                <a:endParaRPr kumimoji="0" lang="en-US" sz="1200" b="1" i="0" u="none" strike="noStrike" kern="1200" cap="none" spc="0" normalizeH="0" baseline="0" noProof="0">
                  <a:ln>
                    <a:noFill/>
                  </a:ln>
                  <a:solidFill>
                    <a:schemeClr val="accent2"/>
                  </a:solidFill>
                  <a:effectLst/>
                  <a:uLnTx/>
                  <a:uFillTx/>
                  <a:latin typeface="Encode Sans Normal Black"/>
                  <a:cs typeface="Arial" panose="020B0604020202020204" pitchFamily="34" charset="0"/>
                </a:endParaRPr>
              </a:p>
            </p:txBody>
          </p:sp>
          <p:sp>
            <p:nvSpPr>
              <p:cNvPr id="91" name="Oval 90">
                <a:extLst>
                  <a:ext uri="{FF2B5EF4-FFF2-40B4-BE49-F238E27FC236}">
                    <a16:creationId xmlns:a16="http://schemas.microsoft.com/office/drawing/2014/main" id="{7A9D81DE-1473-5BF6-4FFB-7E75FE13BAA0}"/>
                  </a:ext>
                </a:extLst>
              </p:cNvPr>
              <p:cNvSpPr/>
              <p:nvPr/>
            </p:nvSpPr>
            <p:spPr>
              <a:xfrm>
                <a:off x="1274576" y="4242075"/>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92" name="TextBox 91">
                <a:extLst>
                  <a:ext uri="{FF2B5EF4-FFF2-40B4-BE49-F238E27FC236}">
                    <a16:creationId xmlns:a16="http://schemas.microsoft.com/office/drawing/2014/main" id="{7EF0C74A-7A54-E422-CFEB-88831A94414F}"/>
                  </a:ext>
                </a:extLst>
              </p:cNvPr>
              <p:cNvSpPr txBox="1"/>
              <p:nvPr/>
            </p:nvSpPr>
            <p:spPr>
              <a:xfrm>
                <a:off x="1017297" y="4292503"/>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+ 2%</a:t>
                </a:r>
              </a:p>
            </p:txBody>
          </p:sp>
        </p:grpSp>
      </p:grpSp>
      <p:grpSp>
        <p:nvGrpSpPr>
          <p:cNvPr id="93" name="Group 92">
            <a:extLst>
              <a:ext uri="{FF2B5EF4-FFF2-40B4-BE49-F238E27FC236}">
                <a16:creationId xmlns:a16="http://schemas.microsoft.com/office/drawing/2014/main" id="{4ABC9833-79AF-9B1E-6D82-574F2C158FDD}"/>
              </a:ext>
            </a:extLst>
          </p:cNvPr>
          <p:cNvGrpSpPr/>
          <p:nvPr/>
        </p:nvGrpSpPr>
        <p:grpSpPr>
          <a:xfrm>
            <a:off x="1467659" y="2840517"/>
            <a:ext cx="2780965" cy="1343934"/>
            <a:chOff x="3346249" y="2178023"/>
            <a:chExt cx="2780965" cy="1343934"/>
          </a:xfrm>
        </p:grpSpPr>
        <p:sp>
          <p:nvSpPr>
            <p:cNvPr id="94" name="Oval 93">
              <a:extLst>
                <a:ext uri="{FF2B5EF4-FFF2-40B4-BE49-F238E27FC236}">
                  <a16:creationId xmlns:a16="http://schemas.microsoft.com/office/drawing/2014/main" id="{6A046E84-8BF4-15DD-A8C7-9CF8E1F0E1AE}"/>
                </a:ext>
              </a:extLst>
            </p:cNvPr>
            <p:cNvSpPr/>
            <p:nvPr/>
          </p:nvSpPr>
          <p:spPr>
            <a:xfrm>
              <a:off x="4343592" y="2257203"/>
              <a:ext cx="713960" cy="681861"/>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accent2"/>
                </a:solidFill>
                <a:effectLst/>
                <a:uLnTx/>
                <a:uFillTx/>
                <a:latin typeface="Encode Sans Normal Black"/>
                <a:cs typeface="Arial" panose="020B0604020202020204" pitchFamily="34" charset="0"/>
              </a:endParaRPr>
            </a:p>
          </p:txBody>
        </p:sp>
        <p:sp>
          <p:nvSpPr>
            <p:cNvPr id="95" name="TextBox 94">
              <a:extLst>
                <a:ext uri="{FF2B5EF4-FFF2-40B4-BE49-F238E27FC236}">
                  <a16:creationId xmlns:a16="http://schemas.microsoft.com/office/drawing/2014/main" id="{F5021BB5-DD7E-A1C9-2AB3-EA9803C62FDD}"/>
                </a:ext>
              </a:extLst>
            </p:cNvPr>
            <p:cNvSpPr txBox="1"/>
            <p:nvPr/>
          </p:nvSpPr>
          <p:spPr>
            <a:xfrm>
              <a:off x="3346249" y="2967959"/>
              <a:ext cx="278096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Encode Sans Normal Black"/>
                  <a:cs typeface="Arial" panose="020B0604020202020204" pitchFamily="34" charset="0"/>
                </a:rPr>
                <a:t>Other location </a:t>
              </a:r>
              <a:br>
                <a:rPr kumimoji="0" lang="en-US" sz="1000" b="1" i="0" u="none" strike="noStrike" kern="1200" cap="none" spc="0" normalizeH="0" baseline="0" noProof="0">
                  <a:ln>
                    <a:noFill/>
                  </a:ln>
                  <a:effectLst/>
                  <a:uLnTx/>
                  <a:uFillTx/>
                  <a:latin typeface="Encode Sans Normal Black"/>
                  <a:cs typeface="Arial" panose="020B0604020202020204" pitchFamily="34" charset="0"/>
                </a:rPr>
              </a:br>
              <a:r>
                <a:rPr lang="en-US" sz="1000" b="0" i="1">
                  <a:effectLst/>
                  <a:latin typeface="Encode Sans Normal Black"/>
                </a:rPr>
                <a:t>(</a:t>
              </a:r>
              <a:r>
                <a:rPr lang="en-US" sz="1000" b="0" i="1" err="1">
                  <a:effectLst/>
                  <a:latin typeface="Encode Sans Normal Black"/>
                </a:rPr>
                <a:t>e.g</a:t>
              </a:r>
              <a:r>
                <a:rPr lang="en-US" sz="1000" b="0" i="1">
                  <a:effectLst/>
                  <a:latin typeface="Encode Sans Normal Black"/>
                </a:rPr>
                <a:t>, Extension Office, Experiment Station)</a:t>
              </a:r>
              <a:br>
                <a:rPr lang="en-US" sz="1000">
                  <a:latin typeface="Encode Sans Normal Black"/>
                </a:rPr>
              </a:br>
              <a:endParaRPr kumimoji="0" lang="en-US" sz="1000" b="1" i="0" u="none" strike="noStrike" kern="1200" cap="none" spc="0" normalizeH="0" baseline="0" noProof="0">
                <a:ln>
                  <a:noFill/>
                </a:ln>
                <a:effectLst/>
                <a:uLnTx/>
                <a:uFillTx/>
                <a:latin typeface="Encode Sans Normal Black"/>
                <a:cs typeface="Arial" panose="020B0604020202020204" pitchFamily="34" charset="0"/>
              </a:endParaRPr>
            </a:p>
          </p:txBody>
        </p:sp>
        <p:sp>
          <p:nvSpPr>
            <p:cNvPr id="96" name="TextBox 95">
              <a:extLst>
                <a:ext uri="{FF2B5EF4-FFF2-40B4-BE49-F238E27FC236}">
                  <a16:creationId xmlns:a16="http://schemas.microsoft.com/office/drawing/2014/main" id="{D06B9E14-E4F2-816B-A128-9F52E0B7B775}"/>
                </a:ext>
              </a:extLst>
            </p:cNvPr>
            <p:cNvSpPr txBox="1"/>
            <p:nvPr/>
          </p:nvSpPr>
          <p:spPr>
            <a:xfrm>
              <a:off x="4184368" y="2410250"/>
              <a:ext cx="1047206" cy="400110"/>
            </a:xfrm>
            <a:prstGeom prst="rect">
              <a:avLst/>
            </a:prstGeom>
            <a:noFill/>
          </p:spPr>
          <p:txBody>
            <a:bodyPr wrap="square">
              <a:spAutoFit/>
            </a:bodyPr>
            <a:lstStyle/>
            <a:p>
              <a:pPr algn="ctr"/>
              <a:r>
                <a:rPr lang="en-US" sz="2000" b="1">
                  <a:latin typeface="Encode Sans Normal Black"/>
                  <a:cs typeface="Arial" panose="020B0604020202020204" pitchFamily="34" charset="0"/>
                </a:rPr>
                <a:t>8.54%</a:t>
              </a:r>
            </a:p>
          </p:txBody>
        </p:sp>
        <p:sp>
          <p:nvSpPr>
            <p:cNvPr id="97" name="Oval 96">
              <a:extLst>
                <a:ext uri="{FF2B5EF4-FFF2-40B4-BE49-F238E27FC236}">
                  <a16:creationId xmlns:a16="http://schemas.microsoft.com/office/drawing/2014/main" id="{CD4657E3-CE58-DB39-8500-89821B80DF4F}"/>
                </a:ext>
              </a:extLst>
            </p:cNvPr>
            <p:cNvSpPr/>
            <p:nvPr/>
          </p:nvSpPr>
          <p:spPr>
            <a:xfrm>
              <a:off x="4818172" y="2178023"/>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98" name="TextBox 97">
              <a:extLst>
                <a:ext uri="{FF2B5EF4-FFF2-40B4-BE49-F238E27FC236}">
                  <a16:creationId xmlns:a16="http://schemas.microsoft.com/office/drawing/2014/main" id="{5685EC49-9B70-BD3B-88D0-FC820FB5BE85}"/>
                </a:ext>
              </a:extLst>
            </p:cNvPr>
            <p:cNvSpPr txBox="1"/>
            <p:nvPr/>
          </p:nvSpPr>
          <p:spPr>
            <a:xfrm>
              <a:off x="4566106" y="2236848"/>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 .23%</a:t>
              </a:r>
            </a:p>
          </p:txBody>
        </p:sp>
      </p:grpSp>
      <p:sp>
        <p:nvSpPr>
          <p:cNvPr id="114" name="object 12">
            <a:extLst>
              <a:ext uri="{FF2B5EF4-FFF2-40B4-BE49-F238E27FC236}">
                <a16:creationId xmlns:a16="http://schemas.microsoft.com/office/drawing/2014/main" id="{56E92C62-5026-C063-06AD-BEA0C6488A4D}"/>
              </a:ext>
            </a:extLst>
          </p:cNvPr>
          <p:cNvSpPr txBox="1"/>
          <p:nvPr/>
        </p:nvSpPr>
        <p:spPr>
          <a:xfrm>
            <a:off x="4604639" y="1952741"/>
            <a:ext cx="3177091" cy="455894"/>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lang="en-US" sz="1400" b="1" spc="180">
                <a:solidFill>
                  <a:srgbClr val="D73F09"/>
                </a:solidFill>
                <a:latin typeface="Encode Sans Normal Black"/>
                <a:cs typeface="Open Sans"/>
              </a:rPr>
              <a:t>39 UNITS REPRESENTED</a:t>
            </a:r>
          </a:p>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+7 from May 2024</a:t>
            </a:r>
          </a:p>
        </p:txBody>
      </p:sp>
      <p:sp>
        <p:nvSpPr>
          <p:cNvPr id="116" name="Oval 115">
            <a:extLst>
              <a:ext uri="{FF2B5EF4-FFF2-40B4-BE49-F238E27FC236}">
                <a16:creationId xmlns:a16="http://schemas.microsoft.com/office/drawing/2014/main" id="{0839CB8C-9AF9-0EB1-6F74-3C380589A648}"/>
              </a:ext>
            </a:extLst>
          </p:cNvPr>
          <p:cNvSpPr/>
          <p:nvPr/>
        </p:nvSpPr>
        <p:spPr>
          <a:xfrm>
            <a:off x="4424637" y="2869077"/>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lumMod val="50000"/>
                    <a:lumOff val="50000"/>
                  </a:schemeClr>
                </a:solidFill>
              </a:rPr>
              <a:t>11%</a:t>
            </a:r>
          </a:p>
        </p:txBody>
      </p:sp>
      <p:sp>
        <p:nvSpPr>
          <p:cNvPr id="117" name="TextBox 116">
            <a:extLst>
              <a:ext uri="{FF2B5EF4-FFF2-40B4-BE49-F238E27FC236}">
                <a16:creationId xmlns:a16="http://schemas.microsoft.com/office/drawing/2014/main" id="{6BE803A0-4305-85B7-B49C-EACC665CA0E7}"/>
              </a:ext>
            </a:extLst>
          </p:cNvPr>
          <p:cNvSpPr txBox="1"/>
          <p:nvPr/>
        </p:nvSpPr>
        <p:spPr>
          <a:xfrm>
            <a:off x="4960292" y="2801513"/>
            <a:ext cx="1516266" cy="670828"/>
          </a:xfrm>
          <a:prstGeom prst="roundRect">
            <a:avLst>
              <a:gd name="adj" fmla="val 50000"/>
            </a:avLst>
          </a:prstGeom>
          <a:noFill/>
          <a:ln>
            <a:noFill/>
          </a:ln>
        </p:spPr>
        <p:txBody>
          <a:bodyPr wrap="square" lIns="0" tIns="0" rIns="0" bIns="0">
            <a:spAutoFit/>
          </a:bodyPr>
          <a:lstStyle/>
          <a:p>
            <a:pPr>
              <a:defRPr/>
            </a:pPr>
            <a:r>
              <a:rPr lang="en-US" sz="1050" b="1">
                <a:solidFill>
                  <a:schemeClr val="accent1"/>
                </a:solidFill>
                <a:latin typeface="Arial" panose="020B0604020202020204" pitchFamily="34" charset="0"/>
                <a:cs typeface="Arial" panose="020B0604020202020204" pitchFamily="34" charset="0"/>
              </a:rPr>
              <a:t>RESEARCH &amp; INNOVATION</a:t>
            </a:r>
          </a:p>
          <a:p>
            <a:pPr>
              <a:defRPr/>
            </a:pPr>
            <a:r>
              <a:rPr lang="en-US" sz="1000" b="1">
                <a:latin typeface="Arial" panose="020B0604020202020204" pitchFamily="34" charset="0"/>
                <a:cs typeface="Arial" panose="020B0604020202020204" pitchFamily="34" charset="0"/>
              </a:rPr>
              <a:t>Participants</a:t>
            </a:r>
          </a:p>
        </p:txBody>
      </p:sp>
      <p:sp>
        <p:nvSpPr>
          <p:cNvPr id="118" name="Oval 117">
            <a:extLst>
              <a:ext uri="{FF2B5EF4-FFF2-40B4-BE49-F238E27FC236}">
                <a16:creationId xmlns:a16="http://schemas.microsoft.com/office/drawing/2014/main" id="{578D6C16-F677-9E36-16E0-57E32029E7D0}"/>
              </a:ext>
            </a:extLst>
          </p:cNvPr>
          <p:cNvSpPr/>
          <p:nvPr/>
        </p:nvSpPr>
        <p:spPr>
          <a:xfrm>
            <a:off x="4424253" y="3495838"/>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lumMod val="50000"/>
                    <a:lumOff val="50000"/>
                  </a:schemeClr>
                </a:solidFill>
              </a:rPr>
              <a:t>9%</a:t>
            </a:r>
          </a:p>
        </p:txBody>
      </p:sp>
      <p:sp>
        <p:nvSpPr>
          <p:cNvPr id="119" name="Oval 118">
            <a:extLst>
              <a:ext uri="{FF2B5EF4-FFF2-40B4-BE49-F238E27FC236}">
                <a16:creationId xmlns:a16="http://schemas.microsoft.com/office/drawing/2014/main" id="{7E7132C4-C892-F5AE-F339-28DAE1152441}"/>
              </a:ext>
            </a:extLst>
          </p:cNvPr>
          <p:cNvSpPr/>
          <p:nvPr/>
        </p:nvSpPr>
        <p:spPr>
          <a:xfrm>
            <a:off x="4424636" y="4122600"/>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lumMod val="50000"/>
                    <a:lumOff val="50000"/>
                  </a:schemeClr>
                </a:solidFill>
              </a:rPr>
              <a:t>8%</a:t>
            </a:r>
          </a:p>
        </p:txBody>
      </p:sp>
      <p:sp>
        <p:nvSpPr>
          <p:cNvPr id="120" name="Oval 119">
            <a:extLst>
              <a:ext uri="{FF2B5EF4-FFF2-40B4-BE49-F238E27FC236}">
                <a16:creationId xmlns:a16="http://schemas.microsoft.com/office/drawing/2014/main" id="{75889939-B325-BDEE-CE67-77986D47FE58}"/>
              </a:ext>
            </a:extLst>
          </p:cNvPr>
          <p:cNvSpPr/>
          <p:nvPr/>
        </p:nvSpPr>
        <p:spPr>
          <a:xfrm>
            <a:off x="6283491" y="2869077"/>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solidFill>
                  <a:schemeClr val="tx1">
                    <a:lumMod val="50000"/>
                    <a:lumOff val="50000"/>
                  </a:schemeClr>
                </a:solidFill>
              </a:rPr>
              <a:t>7%</a:t>
            </a:r>
          </a:p>
        </p:txBody>
      </p:sp>
      <p:sp>
        <p:nvSpPr>
          <p:cNvPr id="121" name="Oval 120">
            <a:extLst>
              <a:ext uri="{FF2B5EF4-FFF2-40B4-BE49-F238E27FC236}">
                <a16:creationId xmlns:a16="http://schemas.microsoft.com/office/drawing/2014/main" id="{6E4D1DC6-C821-7B0A-5973-6AE60C600FFB}"/>
              </a:ext>
            </a:extLst>
          </p:cNvPr>
          <p:cNvSpPr/>
          <p:nvPr/>
        </p:nvSpPr>
        <p:spPr>
          <a:xfrm>
            <a:off x="6290643" y="3495838"/>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lumMod val="50000"/>
                    <a:lumOff val="50000"/>
                  </a:schemeClr>
                </a:solidFill>
              </a:rPr>
              <a:t>6%</a:t>
            </a:r>
          </a:p>
        </p:txBody>
      </p:sp>
      <p:sp>
        <p:nvSpPr>
          <p:cNvPr id="122" name="Oval 121">
            <a:extLst>
              <a:ext uri="{FF2B5EF4-FFF2-40B4-BE49-F238E27FC236}">
                <a16:creationId xmlns:a16="http://schemas.microsoft.com/office/drawing/2014/main" id="{6040AD80-C8DD-DA44-440F-521D9F1856C0}"/>
              </a:ext>
            </a:extLst>
          </p:cNvPr>
          <p:cNvSpPr/>
          <p:nvPr/>
        </p:nvSpPr>
        <p:spPr>
          <a:xfrm>
            <a:off x="6283490" y="4122600"/>
            <a:ext cx="535701" cy="53570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lumMod val="50000"/>
                    <a:lumOff val="50000"/>
                  </a:schemeClr>
                </a:solidFill>
              </a:rPr>
              <a:t>6%</a:t>
            </a:r>
          </a:p>
        </p:txBody>
      </p:sp>
      <p:sp>
        <p:nvSpPr>
          <p:cNvPr id="126" name="TextBox 125">
            <a:extLst>
              <a:ext uri="{FF2B5EF4-FFF2-40B4-BE49-F238E27FC236}">
                <a16:creationId xmlns:a16="http://schemas.microsoft.com/office/drawing/2014/main" id="{DA45634B-7376-1F28-389E-B46FC3B94B5D}"/>
              </a:ext>
            </a:extLst>
          </p:cNvPr>
          <p:cNvSpPr txBox="1"/>
          <p:nvPr/>
        </p:nvSpPr>
        <p:spPr>
          <a:xfrm>
            <a:off x="4957860" y="3418004"/>
            <a:ext cx="1268720" cy="670828"/>
          </a:xfrm>
          <a:prstGeom prst="roundRect">
            <a:avLst>
              <a:gd name="adj" fmla="val 50000"/>
            </a:avLst>
          </a:prstGeom>
          <a:noFill/>
          <a:ln>
            <a:noFill/>
          </a:ln>
        </p:spPr>
        <p:txBody>
          <a:bodyPr wrap="square" lIns="0" tIns="0" rIns="0" bIns="0">
            <a:spAutoFit/>
          </a:bodyPr>
          <a:lstStyle/>
          <a:p>
            <a:pPr>
              <a:defRPr/>
            </a:pPr>
            <a:r>
              <a:rPr lang="en-US" sz="1050" b="1">
                <a:solidFill>
                  <a:schemeClr val="accent1"/>
                </a:solidFill>
                <a:latin typeface="Arial" panose="020B0604020202020204" pitchFamily="34" charset="0"/>
                <a:cs typeface="Arial" panose="020B0604020202020204" pitchFamily="34" charset="0"/>
              </a:rPr>
              <a:t>FINANCE &amp; ADMIN</a:t>
            </a:r>
          </a:p>
          <a:p>
            <a:pPr>
              <a:defRPr/>
            </a:pPr>
            <a:r>
              <a:rPr lang="en-US" sz="1000" b="1">
                <a:latin typeface="Arial" panose="020B0604020202020204" pitchFamily="34" charset="0"/>
                <a:cs typeface="Arial" panose="020B0604020202020204" pitchFamily="34" charset="0"/>
              </a:rPr>
              <a:t>Participants</a:t>
            </a:r>
          </a:p>
        </p:txBody>
      </p:sp>
      <p:sp>
        <p:nvSpPr>
          <p:cNvPr id="127" name="TextBox 126">
            <a:extLst>
              <a:ext uri="{FF2B5EF4-FFF2-40B4-BE49-F238E27FC236}">
                <a16:creationId xmlns:a16="http://schemas.microsoft.com/office/drawing/2014/main" id="{834EB4BA-9CEA-0EF0-2E8D-13B103C68642}"/>
              </a:ext>
            </a:extLst>
          </p:cNvPr>
          <p:cNvSpPr txBox="1"/>
          <p:nvPr/>
        </p:nvSpPr>
        <p:spPr>
          <a:xfrm>
            <a:off x="6783744" y="2801513"/>
            <a:ext cx="1319090" cy="670828"/>
          </a:xfrm>
          <a:prstGeom prst="roundRect">
            <a:avLst>
              <a:gd name="adj" fmla="val 50000"/>
            </a:avLst>
          </a:prstGeom>
          <a:noFill/>
          <a:ln>
            <a:noFill/>
          </a:ln>
        </p:spPr>
        <p:txBody>
          <a:bodyPr wrap="square" lIns="0" tIns="0" rIns="0" bIns="0">
            <a:spAutoFit/>
          </a:bodyPr>
          <a:lstStyle/>
          <a:p>
            <a:pPr>
              <a:defRPr/>
            </a:pPr>
            <a:r>
              <a:rPr lang="en-US" sz="1050" b="1" dirty="0">
                <a:solidFill>
                  <a:schemeClr val="accent1"/>
                </a:solidFill>
                <a:latin typeface="Arial" panose="020B0604020202020204" pitchFamily="34" charset="0"/>
                <a:cs typeface="Arial" panose="020B0604020202020204" pitchFamily="34" charset="0"/>
              </a:rPr>
              <a:t>STUDENT AFFAIRS</a:t>
            </a:r>
          </a:p>
          <a:p>
            <a:pPr>
              <a:defRPr/>
            </a:pPr>
            <a:r>
              <a:rPr lang="en-US" sz="1000" b="1" dirty="0">
                <a:latin typeface="Arial" panose="020B0604020202020204" pitchFamily="34" charset="0"/>
                <a:cs typeface="Arial" panose="020B0604020202020204" pitchFamily="34" charset="0"/>
              </a:rPr>
              <a:t>Participants</a:t>
            </a:r>
          </a:p>
        </p:txBody>
      </p:sp>
      <p:sp>
        <p:nvSpPr>
          <p:cNvPr id="128" name="TextBox 127">
            <a:extLst>
              <a:ext uri="{FF2B5EF4-FFF2-40B4-BE49-F238E27FC236}">
                <a16:creationId xmlns:a16="http://schemas.microsoft.com/office/drawing/2014/main" id="{9620FE9F-38C5-18DA-D476-07D9FFCD7CC9}"/>
              </a:ext>
            </a:extLst>
          </p:cNvPr>
          <p:cNvSpPr txBox="1"/>
          <p:nvPr/>
        </p:nvSpPr>
        <p:spPr>
          <a:xfrm>
            <a:off x="6759334" y="3418004"/>
            <a:ext cx="1343783" cy="670828"/>
          </a:xfrm>
          <a:prstGeom prst="roundRect">
            <a:avLst>
              <a:gd name="adj" fmla="val 50000"/>
            </a:avLst>
          </a:prstGeom>
          <a:noFill/>
          <a:ln>
            <a:noFill/>
          </a:ln>
        </p:spPr>
        <p:txBody>
          <a:bodyPr wrap="square" lIns="0" tIns="0" rIns="0" bIns="0">
            <a:spAutoFit/>
          </a:bodyPr>
          <a:lstStyle/>
          <a:p>
            <a:pPr>
              <a:defRPr/>
            </a:pPr>
            <a:r>
              <a:rPr lang="en-US" sz="1050" b="1">
                <a:solidFill>
                  <a:schemeClr val="accent1"/>
                </a:solidFill>
                <a:latin typeface="Arial" panose="020B0604020202020204" pitchFamily="34" charset="0"/>
                <a:cs typeface="Arial" panose="020B0604020202020204" pitchFamily="34" charset="0"/>
              </a:rPr>
              <a:t>CONTROLLER’S UNIT</a:t>
            </a:r>
          </a:p>
          <a:p>
            <a:pPr>
              <a:defRPr/>
            </a:pPr>
            <a:r>
              <a:rPr lang="en-US" sz="1000" b="1">
                <a:latin typeface="Arial" panose="020B0604020202020204" pitchFamily="34" charset="0"/>
                <a:cs typeface="Arial" panose="020B0604020202020204" pitchFamily="34" charset="0"/>
              </a:rPr>
              <a:t>Participants</a:t>
            </a:r>
          </a:p>
        </p:txBody>
      </p:sp>
      <p:sp>
        <p:nvSpPr>
          <p:cNvPr id="129" name="TextBox 128">
            <a:extLst>
              <a:ext uri="{FF2B5EF4-FFF2-40B4-BE49-F238E27FC236}">
                <a16:creationId xmlns:a16="http://schemas.microsoft.com/office/drawing/2014/main" id="{B4F4E8A8-B78A-67CC-EE78-87560C9509DD}"/>
              </a:ext>
            </a:extLst>
          </p:cNvPr>
          <p:cNvSpPr txBox="1"/>
          <p:nvPr/>
        </p:nvSpPr>
        <p:spPr>
          <a:xfrm>
            <a:off x="4980090" y="4077588"/>
            <a:ext cx="1343783" cy="670828"/>
          </a:xfrm>
          <a:prstGeom prst="roundRect">
            <a:avLst>
              <a:gd name="adj" fmla="val 50000"/>
            </a:avLst>
          </a:prstGeom>
          <a:noFill/>
          <a:ln>
            <a:noFill/>
          </a:ln>
        </p:spPr>
        <p:txBody>
          <a:bodyPr wrap="square" lIns="0" tIns="0" rIns="0" bIns="0">
            <a:spAutoFit/>
          </a:bodyPr>
          <a:lstStyle/>
          <a:p>
            <a:pPr>
              <a:defRPr/>
            </a:pPr>
            <a:r>
              <a:rPr lang="en-US" sz="1050" b="1">
                <a:solidFill>
                  <a:schemeClr val="accent1"/>
                </a:solidFill>
                <a:latin typeface="Arial" panose="020B0604020202020204" pitchFamily="34" charset="0"/>
                <a:cs typeface="Arial" panose="020B0604020202020204" pitchFamily="34" charset="0"/>
              </a:rPr>
              <a:t>EXTENSION OFFICES</a:t>
            </a:r>
          </a:p>
          <a:p>
            <a:pPr>
              <a:defRPr/>
            </a:pPr>
            <a:r>
              <a:rPr lang="en-US" sz="1000" b="1">
                <a:latin typeface="Arial" panose="020B0604020202020204" pitchFamily="34" charset="0"/>
                <a:cs typeface="Arial" panose="020B0604020202020204" pitchFamily="34" charset="0"/>
              </a:rPr>
              <a:t>Participants</a:t>
            </a:r>
          </a:p>
        </p:txBody>
      </p:sp>
      <p:sp>
        <p:nvSpPr>
          <p:cNvPr id="130" name="TextBox 129">
            <a:extLst>
              <a:ext uri="{FF2B5EF4-FFF2-40B4-BE49-F238E27FC236}">
                <a16:creationId xmlns:a16="http://schemas.microsoft.com/office/drawing/2014/main" id="{9661E8FF-8E2B-8C68-6211-62B572955FC3}"/>
              </a:ext>
            </a:extLst>
          </p:cNvPr>
          <p:cNvSpPr txBox="1"/>
          <p:nvPr/>
        </p:nvSpPr>
        <p:spPr>
          <a:xfrm>
            <a:off x="6759334" y="4077588"/>
            <a:ext cx="1264572" cy="670828"/>
          </a:xfrm>
          <a:prstGeom prst="roundRect">
            <a:avLst>
              <a:gd name="adj" fmla="val 50000"/>
            </a:avLst>
          </a:prstGeom>
          <a:noFill/>
          <a:ln>
            <a:noFill/>
          </a:ln>
        </p:spPr>
        <p:txBody>
          <a:bodyPr wrap="square" lIns="0" tIns="0" rIns="0" bIns="0">
            <a:spAutoFit/>
          </a:bodyPr>
          <a:lstStyle/>
          <a:p>
            <a:pPr>
              <a:defRPr/>
            </a:pPr>
            <a:r>
              <a:rPr lang="en-US" sz="1050" b="1">
                <a:solidFill>
                  <a:schemeClr val="accent1"/>
                </a:solidFill>
                <a:latin typeface="Arial" panose="020B0604020202020204" pitchFamily="34" charset="0"/>
                <a:cs typeface="Arial" panose="020B0604020202020204" pitchFamily="34" charset="0"/>
              </a:rPr>
              <a:t>COLLEGE OF AG. SCIENCES</a:t>
            </a:r>
          </a:p>
          <a:p>
            <a:pPr>
              <a:defRPr/>
            </a:pPr>
            <a:r>
              <a:rPr lang="en-US" sz="1000" b="1">
                <a:latin typeface="Arial" panose="020B0604020202020204" pitchFamily="34" charset="0"/>
                <a:cs typeface="Arial" panose="020B0604020202020204" pitchFamily="34" charset="0"/>
              </a:rPr>
              <a:t>Participants</a:t>
            </a:r>
          </a:p>
        </p:txBody>
      </p:sp>
      <p:sp>
        <p:nvSpPr>
          <p:cNvPr id="134" name="object 12">
            <a:extLst>
              <a:ext uri="{FF2B5EF4-FFF2-40B4-BE49-F238E27FC236}">
                <a16:creationId xmlns:a16="http://schemas.microsoft.com/office/drawing/2014/main" id="{D8E72B2C-4D39-0160-2FF5-1FF5DA77ADE3}"/>
              </a:ext>
            </a:extLst>
          </p:cNvPr>
          <p:cNvSpPr txBox="1"/>
          <p:nvPr/>
        </p:nvSpPr>
        <p:spPr>
          <a:xfrm>
            <a:off x="8446361" y="1996005"/>
            <a:ext cx="3653138" cy="671338"/>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lang="en-US" sz="1400" b="1" spc="180">
                <a:solidFill>
                  <a:srgbClr val="D73F09"/>
                </a:solidFill>
                <a:latin typeface="Encode Sans Normal Black"/>
                <a:cs typeface="Open Sans"/>
              </a:rPr>
              <a:t>STRONG REPRESENTATION</a:t>
            </a:r>
          </a:p>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From</a:t>
            </a:r>
            <a:r>
              <a:rPr lang="en-US" sz="1400" spc="180">
                <a:solidFill>
                  <a:srgbClr val="D73F09"/>
                </a:solidFill>
                <a:latin typeface="Encode Sans Normal Black"/>
                <a:cs typeface="Open Sans"/>
              </a:rPr>
              <a:t> Community Members </a:t>
            </a:r>
            <a:br>
              <a:rPr lang="en-US" sz="1400" spc="180">
                <a:solidFill>
                  <a:srgbClr val="D73F09"/>
                </a:solidFill>
                <a:latin typeface="Encode Sans Normal Black"/>
                <a:cs typeface="Open Sans"/>
              </a:rPr>
            </a:br>
            <a:r>
              <a:rPr lang="en-US" sz="1400" spc="180">
                <a:solidFill>
                  <a:srgbClr val="D73F09"/>
                </a:solidFill>
                <a:latin typeface="Encode Sans Normal Black"/>
                <a:cs typeface="Open Sans"/>
              </a:rPr>
              <a:t>That Will Be Most Impacted</a:t>
            </a:r>
            <a:endParaRPr kumimoji="0" lang="en-US" sz="1400" b="0" i="0" u="none" strike="noStrike" kern="1200" cap="none" spc="180" normalizeH="0" baseline="0" noProof="0">
              <a:ln>
                <a:noFill/>
              </a:ln>
              <a:solidFill>
                <a:srgbClr val="D73F09"/>
              </a:solidFill>
              <a:effectLst/>
              <a:uLnTx/>
              <a:uFillTx/>
              <a:latin typeface="Encode Sans Normal Black"/>
              <a:ea typeface="+mn-ea"/>
              <a:cs typeface="Open Sans"/>
            </a:endParaRPr>
          </a:p>
        </p:txBody>
      </p:sp>
      <p:grpSp>
        <p:nvGrpSpPr>
          <p:cNvPr id="135" name="Group 134">
            <a:extLst>
              <a:ext uri="{FF2B5EF4-FFF2-40B4-BE49-F238E27FC236}">
                <a16:creationId xmlns:a16="http://schemas.microsoft.com/office/drawing/2014/main" id="{190F5C6E-4AF7-C59B-AA22-917E6DF1797B}"/>
              </a:ext>
            </a:extLst>
          </p:cNvPr>
          <p:cNvGrpSpPr/>
          <p:nvPr/>
        </p:nvGrpSpPr>
        <p:grpSpPr>
          <a:xfrm>
            <a:off x="8598762" y="3002260"/>
            <a:ext cx="1674168" cy="1566878"/>
            <a:chOff x="8560552" y="3138625"/>
            <a:chExt cx="1515442" cy="1223662"/>
          </a:xfrm>
        </p:grpSpPr>
        <p:sp>
          <p:nvSpPr>
            <p:cNvPr id="136" name="Rectangle 135">
              <a:extLst>
                <a:ext uri="{FF2B5EF4-FFF2-40B4-BE49-F238E27FC236}">
                  <a16:creationId xmlns:a16="http://schemas.microsoft.com/office/drawing/2014/main" id="{A5C136A2-C532-9A38-CECC-85D968CD2071}"/>
                </a:ext>
              </a:extLst>
            </p:cNvPr>
            <p:cNvSpPr/>
            <p:nvPr/>
          </p:nvSpPr>
          <p:spPr>
            <a:xfrm>
              <a:off x="8870079" y="3540649"/>
              <a:ext cx="854974" cy="5265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70%</a:t>
              </a:r>
            </a:p>
          </p:txBody>
        </p:sp>
        <p:pic>
          <p:nvPicPr>
            <p:cNvPr id="137" name="Graphic 136" descr="User with solid fill">
              <a:extLst>
                <a:ext uri="{FF2B5EF4-FFF2-40B4-BE49-F238E27FC236}">
                  <a16:creationId xmlns:a16="http://schemas.microsoft.com/office/drawing/2014/main" id="{410D32F1-06FC-37EC-0987-5EAB3DC059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0864" y="3138625"/>
              <a:ext cx="593404" cy="593404"/>
            </a:xfrm>
            <a:prstGeom prst="rect">
              <a:avLst/>
            </a:prstGeom>
          </p:spPr>
        </p:pic>
        <p:sp>
          <p:nvSpPr>
            <p:cNvPr id="138" name="TextBox 137">
              <a:extLst>
                <a:ext uri="{FF2B5EF4-FFF2-40B4-BE49-F238E27FC236}">
                  <a16:creationId xmlns:a16="http://schemas.microsoft.com/office/drawing/2014/main" id="{DB1E1101-229B-1879-8C72-EAA9C8A9BBE3}"/>
                </a:ext>
              </a:extLst>
            </p:cNvPr>
            <p:cNvSpPr txBox="1"/>
            <p:nvPr/>
          </p:nvSpPr>
          <p:spPr>
            <a:xfrm>
              <a:off x="8560552" y="4169999"/>
              <a:ext cx="1515442" cy="192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Arial" panose="020B0604020202020204" pitchFamily="34" charset="0"/>
                  <a:cs typeface="Arial" panose="020B0604020202020204" pitchFamily="34" charset="0"/>
                </a:rPr>
                <a:t>Professional Faculty</a:t>
              </a:r>
            </a:p>
          </p:txBody>
        </p:sp>
      </p:grpSp>
      <p:grpSp>
        <p:nvGrpSpPr>
          <p:cNvPr id="139" name="Group 138">
            <a:extLst>
              <a:ext uri="{FF2B5EF4-FFF2-40B4-BE49-F238E27FC236}">
                <a16:creationId xmlns:a16="http://schemas.microsoft.com/office/drawing/2014/main" id="{4096C432-6A10-EA67-B48E-2960662080D9}"/>
              </a:ext>
            </a:extLst>
          </p:cNvPr>
          <p:cNvGrpSpPr/>
          <p:nvPr/>
        </p:nvGrpSpPr>
        <p:grpSpPr>
          <a:xfrm>
            <a:off x="10208062" y="3005944"/>
            <a:ext cx="1674168" cy="1557352"/>
            <a:chOff x="8560552" y="3146064"/>
            <a:chExt cx="1515442" cy="1216223"/>
          </a:xfrm>
        </p:grpSpPr>
        <p:sp>
          <p:nvSpPr>
            <p:cNvPr id="140" name="Rectangle 139">
              <a:extLst>
                <a:ext uri="{FF2B5EF4-FFF2-40B4-BE49-F238E27FC236}">
                  <a16:creationId xmlns:a16="http://schemas.microsoft.com/office/drawing/2014/main" id="{2EA7D45F-21D5-E27C-C4EF-07FB70F9B8BF}"/>
                </a:ext>
              </a:extLst>
            </p:cNvPr>
            <p:cNvSpPr/>
            <p:nvPr/>
          </p:nvSpPr>
          <p:spPr>
            <a:xfrm>
              <a:off x="8870079" y="3548088"/>
              <a:ext cx="854974" cy="5265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30%</a:t>
              </a:r>
            </a:p>
          </p:txBody>
        </p:sp>
        <p:pic>
          <p:nvPicPr>
            <p:cNvPr id="141" name="Graphic 140" descr="User with solid fill">
              <a:extLst>
                <a:ext uri="{FF2B5EF4-FFF2-40B4-BE49-F238E27FC236}">
                  <a16:creationId xmlns:a16="http://schemas.microsoft.com/office/drawing/2014/main" id="{3F6A328D-8873-20DD-4506-1C557AAAC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0864" y="3146064"/>
              <a:ext cx="593404" cy="593404"/>
            </a:xfrm>
            <a:prstGeom prst="rect">
              <a:avLst/>
            </a:prstGeom>
          </p:spPr>
        </p:pic>
        <p:sp>
          <p:nvSpPr>
            <p:cNvPr id="142" name="TextBox 141">
              <a:extLst>
                <a:ext uri="{FF2B5EF4-FFF2-40B4-BE49-F238E27FC236}">
                  <a16:creationId xmlns:a16="http://schemas.microsoft.com/office/drawing/2014/main" id="{54063449-4923-0C7B-EC60-CC7C424C00C5}"/>
                </a:ext>
              </a:extLst>
            </p:cNvPr>
            <p:cNvSpPr txBox="1"/>
            <p:nvPr/>
          </p:nvSpPr>
          <p:spPr>
            <a:xfrm>
              <a:off x="8560552" y="4169999"/>
              <a:ext cx="1515442" cy="192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Arial" panose="020B0604020202020204" pitchFamily="34" charset="0"/>
                  <a:cs typeface="Arial" panose="020B0604020202020204" pitchFamily="34" charset="0"/>
                </a:rPr>
                <a:t>Classified Staff</a:t>
              </a:r>
            </a:p>
          </p:txBody>
        </p:sp>
      </p:grpSp>
      <p:grpSp>
        <p:nvGrpSpPr>
          <p:cNvPr id="144" name="Group 143">
            <a:extLst>
              <a:ext uri="{FF2B5EF4-FFF2-40B4-BE49-F238E27FC236}">
                <a16:creationId xmlns:a16="http://schemas.microsoft.com/office/drawing/2014/main" id="{2A7C7532-26FB-84AF-F4F0-A640E7B051D0}"/>
              </a:ext>
            </a:extLst>
          </p:cNvPr>
          <p:cNvGrpSpPr/>
          <p:nvPr/>
        </p:nvGrpSpPr>
        <p:grpSpPr>
          <a:xfrm>
            <a:off x="168424" y="4073339"/>
            <a:ext cx="1971370" cy="1209876"/>
            <a:chOff x="3714887" y="2178023"/>
            <a:chExt cx="1971370" cy="1209876"/>
          </a:xfrm>
        </p:grpSpPr>
        <p:sp>
          <p:nvSpPr>
            <p:cNvPr id="145" name="Oval 144">
              <a:extLst>
                <a:ext uri="{FF2B5EF4-FFF2-40B4-BE49-F238E27FC236}">
                  <a16:creationId xmlns:a16="http://schemas.microsoft.com/office/drawing/2014/main" id="{42BECA71-7FD3-3864-5AEE-E2B68A410C4A}"/>
                </a:ext>
              </a:extLst>
            </p:cNvPr>
            <p:cNvSpPr/>
            <p:nvPr/>
          </p:nvSpPr>
          <p:spPr>
            <a:xfrm>
              <a:off x="4343592" y="2281267"/>
              <a:ext cx="713960" cy="681861"/>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accent2"/>
                </a:solidFill>
                <a:effectLst/>
                <a:uLnTx/>
                <a:uFillTx/>
                <a:latin typeface="Encode Sans Normal Black"/>
                <a:cs typeface="Arial" panose="020B0604020202020204" pitchFamily="34" charset="0"/>
              </a:endParaRPr>
            </a:p>
          </p:txBody>
        </p:sp>
        <p:sp>
          <p:nvSpPr>
            <p:cNvPr id="146" name="TextBox 145">
              <a:extLst>
                <a:ext uri="{FF2B5EF4-FFF2-40B4-BE49-F238E27FC236}">
                  <a16:creationId xmlns:a16="http://schemas.microsoft.com/office/drawing/2014/main" id="{4ADD41BA-3C10-1BEA-4282-3976EC545E3D}"/>
                </a:ext>
              </a:extLst>
            </p:cNvPr>
            <p:cNvSpPr txBox="1"/>
            <p:nvPr/>
          </p:nvSpPr>
          <p:spPr>
            <a:xfrm>
              <a:off x="3714887" y="2987789"/>
              <a:ext cx="19713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Encode Sans Normal Black"/>
                  <a:cs typeface="Arial" panose="020B0604020202020204" pitchFamily="34" charset="0"/>
                </a:rPr>
                <a:t>Cascades</a:t>
              </a:r>
              <a:br>
                <a:rPr lang="en-US" sz="1000">
                  <a:latin typeface="Encode Sans Normal Black"/>
                </a:rPr>
              </a:br>
              <a:endParaRPr kumimoji="0" lang="en-US" sz="1000" b="1" i="0" u="none" strike="noStrike" kern="1200" cap="none" spc="0" normalizeH="0" baseline="0" noProof="0">
                <a:ln>
                  <a:noFill/>
                </a:ln>
                <a:effectLst/>
                <a:uLnTx/>
                <a:uFillTx/>
                <a:latin typeface="Encode Sans Normal Black"/>
                <a:cs typeface="Arial" panose="020B0604020202020204" pitchFamily="34" charset="0"/>
              </a:endParaRPr>
            </a:p>
          </p:txBody>
        </p:sp>
        <p:sp>
          <p:nvSpPr>
            <p:cNvPr id="147" name="TextBox 146">
              <a:extLst>
                <a:ext uri="{FF2B5EF4-FFF2-40B4-BE49-F238E27FC236}">
                  <a16:creationId xmlns:a16="http://schemas.microsoft.com/office/drawing/2014/main" id="{2C1AADC8-D962-41A5-8E24-0187CB003318}"/>
                </a:ext>
              </a:extLst>
            </p:cNvPr>
            <p:cNvSpPr txBox="1"/>
            <p:nvPr/>
          </p:nvSpPr>
          <p:spPr>
            <a:xfrm>
              <a:off x="4184368" y="2410250"/>
              <a:ext cx="1047206" cy="400110"/>
            </a:xfrm>
            <a:prstGeom prst="rect">
              <a:avLst/>
            </a:prstGeom>
            <a:noFill/>
          </p:spPr>
          <p:txBody>
            <a:bodyPr wrap="square">
              <a:spAutoFit/>
            </a:bodyPr>
            <a:lstStyle/>
            <a:p>
              <a:pPr algn="ctr"/>
              <a:r>
                <a:rPr lang="en-US" sz="2000" b="1">
                  <a:latin typeface="Encode Sans Normal Black"/>
                  <a:cs typeface="Arial" panose="020B0604020202020204" pitchFamily="34" charset="0"/>
                </a:rPr>
                <a:t>1.38%</a:t>
              </a:r>
            </a:p>
          </p:txBody>
        </p:sp>
        <p:sp>
          <p:nvSpPr>
            <p:cNvPr id="148" name="Oval 147">
              <a:extLst>
                <a:ext uri="{FF2B5EF4-FFF2-40B4-BE49-F238E27FC236}">
                  <a16:creationId xmlns:a16="http://schemas.microsoft.com/office/drawing/2014/main" id="{C31FAB4F-D715-6222-26BE-9BE3A53AED7D}"/>
                </a:ext>
              </a:extLst>
            </p:cNvPr>
            <p:cNvSpPr/>
            <p:nvPr/>
          </p:nvSpPr>
          <p:spPr>
            <a:xfrm>
              <a:off x="4818172" y="2178023"/>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149" name="TextBox 148">
              <a:extLst>
                <a:ext uri="{FF2B5EF4-FFF2-40B4-BE49-F238E27FC236}">
                  <a16:creationId xmlns:a16="http://schemas.microsoft.com/office/drawing/2014/main" id="{987724AA-ABA0-1B0F-5036-13ECC6A64106}"/>
                </a:ext>
              </a:extLst>
            </p:cNvPr>
            <p:cNvSpPr txBox="1"/>
            <p:nvPr/>
          </p:nvSpPr>
          <p:spPr>
            <a:xfrm>
              <a:off x="4566106" y="2236848"/>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-1.7%</a:t>
              </a:r>
            </a:p>
          </p:txBody>
        </p:sp>
      </p:grpSp>
      <p:grpSp>
        <p:nvGrpSpPr>
          <p:cNvPr id="150" name="Group 149">
            <a:extLst>
              <a:ext uri="{FF2B5EF4-FFF2-40B4-BE49-F238E27FC236}">
                <a16:creationId xmlns:a16="http://schemas.microsoft.com/office/drawing/2014/main" id="{98AB6FDC-0491-4A83-A7B0-B86E185EA04A}"/>
              </a:ext>
            </a:extLst>
          </p:cNvPr>
          <p:cNvGrpSpPr/>
          <p:nvPr/>
        </p:nvGrpSpPr>
        <p:grpSpPr>
          <a:xfrm>
            <a:off x="1822943" y="4070420"/>
            <a:ext cx="1971370" cy="1049729"/>
            <a:chOff x="3713679" y="2178023"/>
            <a:chExt cx="1971370" cy="1049729"/>
          </a:xfrm>
        </p:grpSpPr>
        <p:sp>
          <p:nvSpPr>
            <p:cNvPr id="151" name="Oval 150">
              <a:extLst>
                <a:ext uri="{FF2B5EF4-FFF2-40B4-BE49-F238E27FC236}">
                  <a16:creationId xmlns:a16="http://schemas.microsoft.com/office/drawing/2014/main" id="{BDA80ECE-CB43-2C85-0885-C8C9AC698F0B}"/>
                </a:ext>
              </a:extLst>
            </p:cNvPr>
            <p:cNvSpPr/>
            <p:nvPr/>
          </p:nvSpPr>
          <p:spPr>
            <a:xfrm>
              <a:off x="4343592" y="2281267"/>
              <a:ext cx="713960" cy="681861"/>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accent2"/>
                </a:solidFill>
                <a:effectLst/>
                <a:uLnTx/>
                <a:uFillTx/>
                <a:latin typeface="Encode Sans Normal Black"/>
                <a:cs typeface="Arial" panose="020B0604020202020204" pitchFamily="34" charset="0"/>
              </a:endParaRPr>
            </a:p>
          </p:txBody>
        </p:sp>
        <p:sp>
          <p:nvSpPr>
            <p:cNvPr id="152" name="TextBox 151">
              <a:extLst>
                <a:ext uri="{FF2B5EF4-FFF2-40B4-BE49-F238E27FC236}">
                  <a16:creationId xmlns:a16="http://schemas.microsoft.com/office/drawing/2014/main" id="{03707E87-E4F7-DACC-6F91-08BC10CB7886}"/>
                </a:ext>
              </a:extLst>
            </p:cNvPr>
            <p:cNvSpPr txBox="1"/>
            <p:nvPr/>
          </p:nvSpPr>
          <p:spPr>
            <a:xfrm>
              <a:off x="3713679" y="2981531"/>
              <a:ext cx="19713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Encode Sans Normal Black"/>
                  <a:cs typeface="Arial" panose="020B0604020202020204" pitchFamily="34" charset="0"/>
                </a:rPr>
                <a:t>Newport</a:t>
              </a:r>
            </a:p>
          </p:txBody>
        </p:sp>
        <p:sp>
          <p:nvSpPr>
            <p:cNvPr id="153" name="TextBox 152">
              <a:extLst>
                <a:ext uri="{FF2B5EF4-FFF2-40B4-BE49-F238E27FC236}">
                  <a16:creationId xmlns:a16="http://schemas.microsoft.com/office/drawing/2014/main" id="{D74060E0-4FAE-78F0-ABD3-D7C22FB04740}"/>
                </a:ext>
              </a:extLst>
            </p:cNvPr>
            <p:cNvSpPr txBox="1"/>
            <p:nvPr/>
          </p:nvSpPr>
          <p:spPr>
            <a:xfrm>
              <a:off x="4184368" y="2410250"/>
              <a:ext cx="1047206" cy="400110"/>
            </a:xfrm>
            <a:prstGeom prst="rect">
              <a:avLst/>
            </a:prstGeom>
            <a:noFill/>
          </p:spPr>
          <p:txBody>
            <a:bodyPr wrap="square">
              <a:spAutoFit/>
            </a:bodyPr>
            <a:lstStyle/>
            <a:p>
              <a:pPr algn="ctr"/>
              <a:r>
                <a:rPr lang="en-US" sz="2000" b="1">
                  <a:latin typeface="Encode Sans Normal Black"/>
                  <a:cs typeface="Arial" panose="020B0604020202020204" pitchFamily="34" charset="0"/>
                </a:rPr>
                <a:t>.75%</a:t>
              </a:r>
            </a:p>
          </p:txBody>
        </p:sp>
        <p:sp>
          <p:nvSpPr>
            <p:cNvPr id="154" name="Oval 153">
              <a:extLst>
                <a:ext uri="{FF2B5EF4-FFF2-40B4-BE49-F238E27FC236}">
                  <a16:creationId xmlns:a16="http://schemas.microsoft.com/office/drawing/2014/main" id="{05DD8D14-E861-F0E7-5C67-FA47E6D05839}"/>
                </a:ext>
              </a:extLst>
            </p:cNvPr>
            <p:cNvSpPr/>
            <p:nvPr/>
          </p:nvSpPr>
          <p:spPr>
            <a:xfrm>
              <a:off x="4818172" y="2178023"/>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155" name="TextBox 154">
              <a:extLst>
                <a:ext uri="{FF2B5EF4-FFF2-40B4-BE49-F238E27FC236}">
                  <a16:creationId xmlns:a16="http://schemas.microsoft.com/office/drawing/2014/main" id="{523C4C13-8D2A-40DC-6445-5E8F7ED9F95B}"/>
                </a:ext>
              </a:extLst>
            </p:cNvPr>
            <p:cNvSpPr txBox="1"/>
            <p:nvPr/>
          </p:nvSpPr>
          <p:spPr>
            <a:xfrm>
              <a:off x="4566106" y="2236848"/>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-.48%</a:t>
              </a:r>
            </a:p>
          </p:txBody>
        </p:sp>
      </p:grpSp>
      <p:grpSp>
        <p:nvGrpSpPr>
          <p:cNvPr id="159" name="Group 158">
            <a:extLst>
              <a:ext uri="{FF2B5EF4-FFF2-40B4-BE49-F238E27FC236}">
                <a16:creationId xmlns:a16="http://schemas.microsoft.com/office/drawing/2014/main" id="{25479680-8AD2-A51D-404C-53E3F9F7BFD7}"/>
              </a:ext>
            </a:extLst>
          </p:cNvPr>
          <p:cNvGrpSpPr/>
          <p:nvPr/>
        </p:nvGrpSpPr>
        <p:grpSpPr>
          <a:xfrm>
            <a:off x="9313803" y="2927425"/>
            <a:ext cx="856682" cy="376244"/>
            <a:chOff x="1017297" y="4242075"/>
            <a:chExt cx="856682" cy="376244"/>
          </a:xfrm>
        </p:grpSpPr>
        <p:sp>
          <p:nvSpPr>
            <p:cNvPr id="161" name="Oval 160">
              <a:extLst>
                <a:ext uri="{FF2B5EF4-FFF2-40B4-BE49-F238E27FC236}">
                  <a16:creationId xmlns:a16="http://schemas.microsoft.com/office/drawing/2014/main" id="{30260228-A754-0E44-6020-AE39D8763E37}"/>
                </a:ext>
              </a:extLst>
            </p:cNvPr>
            <p:cNvSpPr/>
            <p:nvPr/>
          </p:nvSpPr>
          <p:spPr>
            <a:xfrm>
              <a:off x="1261159" y="4242075"/>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162" name="TextBox 161">
              <a:extLst>
                <a:ext uri="{FF2B5EF4-FFF2-40B4-BE49-F238E27FC236}">
                  <a16:creationId xmlns:a16="http://schemas.microsoft.com/office/drawing/2014/main" id="{41EB73AD-5889-2204-0244-DA39EEE5A686}"/>
                </a:ext>
              </a:extLst>
            </p:cNvPr>
            <p:cNvSpPr txBox="1"/>
            <p:nvPr/>
          </p:nvSpPr>
          <p:spPr>
            <a:xfrm>
              <a:off x="1017297" y="4314781"/>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+ 4.5%</a:t>
              </a:r>
            </a:p>
          </p:txBody>
        </p:sp>
      </p:grpSp>
      <p:grpSp>
        <p:nvGrpSpPr>
          <p:cNvPr id="163" name="Group 162">
            <a:extLst>
              <a:ext uri="{FF2B5EF4-FFF2-40B4-BE49-F238E27FC236}">
                <a16:creationId xmlns:a16="http://schemas.microsoft.com/office/drawing/2014/main" id="{F36B1E4F-2E5C-9957-6665-41F5866569DE}"/>
              </a:ext>
            </a:extLst>
          </p:cNvPr>
          <p:cNvGrpSpPr/>
          <p:nvPr/>
        </p:nvGrpSpPr>
        <p:grpSpPr>
          <a:xfrm>
            <a:off x="10932645" y="2936950"/>
            <a:ext cx="856682" cy="376244"/>
            <a:chOff x="1017297" y="4242075"/>
            <a:chExt cx="856682" cy="376244"/>
          </a:xfrm>
        </p:grpSpPr>
        <p:sp>
          <p:nvSpPr>
            <p:cNvPr id="164" name="Oval 163">
              <a:extLst>
                <a:ext uri="{FF2B5EF4-FFF2-40B4-BE49-F238E27FC236}">
                  <a16:creationId xmlns:a16="http://schemas.microsoft.com/office/drawing/2014/main" id="{C292DC37-D6C1-FF0C-2D2C-185FD68E7F21}"/>
                </a:ext>
              </a:extLst>
            </p:cNvPr>
            <p:cNvSpPr/>
            <p:nvPr/>
          </p:nvSpPr>
          <p:spPr>
            <a:xfrm>
              <a:off x="1261159" y="4242075"/>
              <a:ext cx="368959" cy="376244"/>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lumMod val="50000"/>
                  </a:schemeClr>
                </a:solidFill>
                <a:latin typeface="Encode Sans Normal Black"/>
              </a:endParaRPr>
            </a:p>
          </p:txBody>
        </p:sp>
        <p:sp>
          <p:nvSpPr>
            <p:cNvPr id="165" name="TextBox 164">
              <a:extLst>
                <a:ext uri="{FF2B5EF4-FFF2-40B4-BE49-F238E27FC236}">
                  <a16:creationId xmlns:a16="http://schemas.microsoft.com/office/drawing/2014/main" id="{3DFA9205-28DB-881B-3F87-E77AA9F12081}"/>
                </a:ext>
              </a:extLst>
            </p:cNvPr>
            <p:cNvSpPr txBox="1"/>
            <p:nvPr/>
          </p:nvSpPr>
          <p:spPr>
            <a:xfrm>
              <a:off x="1017297" y="4314781"/>
              <a:ext cx="856682" cy="230832"/>
            </a:xfrm>
            <a:prstGeom prst="rect">
              <a:avLst/>
            </a:prstGeom>
            <a:noFill/>
          </p:spPr>
          <p:txBody>
            <a:bodyPr wrap="square">
              <a:spAutoFit/>
            </a:bodyPr>
            <a:lstStyle/>
            <a:p>
              <a:pPr algn="ctr"/>
              <a:r>
                <a:rPr lang="en-US" sz="900">
                  <a:solidFill>
                    <a:schemeClr val="bg1">
                      <a:lumMod val="50000"/>
                    </a:schemeClr>
                  </a:solidFill>
                  <a:latin typeface="Encode Sans Normal Black"/>
                </a:rPr>
                <a:t>+ .6%</a:t>
              </a:r>
            </a:p>
          </p:txBody>
        </p:sp>
      </p:grpSp>
    </p:spTree>
    <p:extLst>
      <p:ext uri="{BB962C8B-B14F-4D97-AF65-F5344CB8AC3E}">
        <p14:creationId xmlns:p14="http://schemas.microsoft.com/office/powerpoint/2010/main" val="311533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96524F-7C71-81CA-618C-D87074DD99E6}"/>
              </a:ext>
            </a:extLst>
          </p:cNvPr>
          <p:cNvSpPr>
            <a:spLocks noGrp="1"/>
          </p:cNvSpPr>
          <p:nvPr>
            <p:ph idx="10"/>
          </p:nvPr>
        </p:nvSpPr>
        <p:spPr>
          <a:xfrm>
            <a:off x="398466" y="1154843"/>
            <a:ext cx="9446795" cy="3658028"/>
          </a:xfrm>
        </p:spPr>
        <p:txBody>
          <a:bodyPr/>
          <a:lstStyle/>
          <a:p>
            <a:pPr marL="0" marR="0">
              <a:spcBef>
                <a:spcPts val="1200"/>
              </a:spcBef>
              <a:spcAft>
                <a:spcPts val="0"/>
              </a:spcAft>
            </a:pPr>
            <a:endParaRPr lang="en-US" sz="2400" kern="100" dirty="0">
              <a:effectLst/>
              <a:latin typeface="+mn-lt"/>
              <a:ea typeface="Aptos" panose="020B0004020202020204" pitchFamily="34" charset="0"/>
              <a:cs typeface="Times New Roman" panose="02020603050405020304" pitchFamily="18" charset="0"/>
            </a:endParaRPr>
          </a:p>
          <a:p>
            <a:pPr marL="577852" lvl="2" indent="-342900">
              <a:spcBef>
                <a:spcPts val="1800"/>
              </a:spcBef>
              <a:spcAft>
                <a:spcPts val="0"/>
              </a:spcAft>
              <a:buFont typeface="+mj-lt"/>
              <a:buAutoNum type="arabicPeriod"/>
              <a:tabLst>
                <a:tab pos="400050" algn="l"/>
                <a:tab pos="514350" algn="l"/>
              </a:tabLst>
            </a:pPr>
            <a:r>
              <a:rPr lang="en-US" sz="2400" dirty="0">
                <a:solidFill>
                  <a:srgbClr val="242424"/>
                </a:solidFill>
                <a:latin typeface="+mn-lt"/>
                <a:ea typeface="+mn-ea"/>
                <a:cs typeface="+mn-cs"/>
              </a:rPr>
              <a:t>Centralize invoice creation with Billing &amp; Receivables Services using Workday</a:t>
            </a:r>
          </a:p>
          <a:p>
            <a:pPr marL="577852" lvl="2" indent="-342900">
              <a:spcBef>
                <a:spcPts val="1800"/>
              </a:spcBef>
              <a:spcAft>
                <a:spcPts val="0"/>
              </a:spcAft>
              <a:buFont typeface="+mj-lt"/>
              <a:buAutoNum type="arabicPeriod"/>
              <a:tabLst>
                <a:tab pos="400050" algn="l"/>
                <a:tab pos="514350" algn="l"/>
              </a:tabLst>
            </a:pPr>
            <a:r>
              <a:rPr lang="en-US" sz="2400" dirty="0">
                <a:solidFill>
                  <a:srgbClr val="242424"/>
                </a:solidFill>
                <a:latin typeface="+mn-lt"/>
                <a:ea typeface="+mn-ea"/>
                <a:cs typeface="+mn-cs"/>
              </a:rPr>
              <a:t>Move internal billing, fee books and fee book operations to Workday</a:t>
            </a:r>
          </a:p>
          <a:p>
            <a:pPr marL="577852" lvl="2" indent="-342900">
              <a:spcBef>
                <a:spcPts val="1800"/>
              </a:spcBef>
              <a:spcAft>
                <a:spcPts val="0"/>
              </a:spcAft>
              <a:buFont typeface="+mj-lt"/>
              <a:buAutoNum type="arabicPeriod"/>
              <a:tabLst>
                <a:tab pos="400050" algn="l"/>
                <a:tab pos="514350" algn="l"/>
              </a:tabLst>
            </a:pPr>
            <a:r>
              <a:rPr lang="en-US" sz="2400" dirty="0">
                <a:solidFill>
                  <a:srgbClr val="242424"/>
                </a:solidFill>
                <a:latin typeface="+mn-lt"/>
                <a:ea typeface="+mn-ea"/>
                <a:cs typeface="+mn-cs"/>
              </a:rPr>
              <a:t>Establish standard approval rules and thresholds within Workday</a:t>
            </a:r>
          </a:p>
          <a:p>
            <a:pPr marL="577852" lvl="2" indent="-342900">
              <a:spcBef>
                <a:spcPts val="1800"/>
              </a:spcBef>
              <a:spcAft>
                <a:spcPts val="0"/>
              </a:spcAft>
              <a:buFont typeface="+mj-lt"/>
              <a:buAutoNum type="arabicPeriod"/>
              <a:tabLst>
                <a:tab pos="400050" algn="l"/>
                <a:tab pos="514350" algn="l"/>
              </a:tabLst>
            </a:pPr>
            <a:r>
              <a:rPr lang="en-US" sz="2400" dirty="0">
                <a:solidFill>
                  <a:srgbClr val="242424"/>
                </a:solidFill>
                <a:latin typeface="+mn-lt"/>
                <a:ea typeface="+mn-ea"/>
                <a:cs typeface="+mn-cs"/>
              </a:rPr>
              <a:t>Adopt Workday Projects for capital and non-capital project accounting</a:t>
            </a:r>
          </a:p>
        </p:txBody>
      </p:sp>
      <p:sp>
        <p:nvSpPr>
          <p:cNvPr id="5" name="TextBox 4">
            <a:extLst>
              <a:ext uri="{FF2B5EF4-FFF2-40B4-BE49-F238E27FC236}">
                <a16:creationId xmlns:a16="http://schemas.microsoft.com/office/drawing/2014/main" id="{07A42B03-D0DD-0A68-7BB3-3204ABD4B585}"/>
              </a:ext>
            </a:extLst>
          </p:cNvPr>
          <p:cNvSpPr txBox="1"/>
          <p:nvPr/>
        </p:nvSpPr>
        <p:spPr>
          <a:xfrm>
            <a:off x="9916696" y="2304577"/>
            <a:ext cx="2084804" cy="1595911"/>
          </a:xfrm>
          <a:prstGeom prst="roundRect">
            <a:avLst/>
          </a:prstGeom>
          <a:solidFill>
            <a:schemeClr val="accent1">
              <a:lumMod val="20000"/>
              <a:lumOff val="80000"/>
            </a:schemeClr>
          </a:solidFill>
          <a:ln>
            <a:solidFill>
              <a:schemeClr val="accent1"/>
            </a:solidFill>
          </a:ln>
        </p:spPr>
        <p:txBody>
          <a:bodyPr wrap="square" lIns="91440" tIns="0" rIns="91440" bIns="0" rtlCol="0">
            <a:noAutofit/>
          </a:bodyPr>
          <a:lstStyle/>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r>
              <a:rPr lang="en-US" sz="1400" kern="100" dirty="0">
                <a:solidFill>
                  <a:srgbClr val="000000"/>
                </a:solidFill>
                <a:cs typeface="Times New Roman" panose="02020603050405020304" pitchFamily="18" charset="0"/>
              </a:rPr>
              <a:t>More information </a:t>
            </a:r>
            <a:br>
              <a:rPr lang="en-US" sz="1400" kern="100" dirty="0">
                <a:solidFill>
                  <a:srgbClr val="000000"/>
                </a:solidFill>
                <a:cs typeface="Times New Roman" panose="02020603050405020304" pitchFamily="18" charset="0"/>
              </a:rPr>
            </a:br>
            <a:r>
              <a:rPr lang="en-US" sz="1400" kern="100" dirty="0">
                <a:solidFill>
                  <a:srgbClr val="000000"/>
                </a:solidFill>
                <a:cs typeface="Times New Roman" panose="02020603050405020304" pitchFamily="18" charset="0"/>
              </a:rPr>
              <a:t>is on the </a:t>
            </a:r>
            <a:br>
              <a:rPr lang="en-US" sz="1400" kern="100" dirty="0">
                <a:solidFill>
                  <a:srgbClr val="000000"/>
                </a:solidFill>
                <a:cs typeface="Times New Roman" panose="02020603050405020304" pitchFamily="18" charset="0"/>
              </a:rPr>
            </a:br>
            <a:r>
              <a:rPr lang="en-US" sz="1400" kern="100" dirty="0">
                <a:solidFill>
                  <a:srgbClr val="000000"/>
                </a:solidFill>
                <a:cs typeface="Times New Roman" panose="02020603050405020304" pitchFamily="18" charset="0"/>
                <a:hlinkClick r:id="rId3">
                  <a:extLst>
                    <a:ext uri="{A12FA001-AC4F-418D-AE19-62706E023703}">
                      <ahyp:hlinkClr xmlns:ahyp="http://schemas.microsoft.com/office/drawing/2018/hyperlinkcolor" val="tx"/>
                    </a:ext>
                  </a:extLst>
                </a:hlinkClick>
              </a:rPr>
              <a:t>AMP SharePoint site</a:t>
            </a: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a:p>
            <a:pPr marR="0" algn="ctr">
              <a:spcBef>
                <a:spcPts val="600"/>
              </a:spcBef>
              <a:spcAft>
                <a:spcPts val="0"/>
              </a:spcAft>
            </a:pPr>
            <a:endParaRPr lang="en-US" sz="1400" kern="100" dirty="0">
              <a:solidFill>
                <a:srgbClr val="000000"/>
              </a:solidFill>
              <a:cs typeface="Times New Roman" panose="02020603050405020304" pitchFamily="18" charset="0"/>
            </a:endParaRPr>
          </a:p>
        </p:txBody>
      </p:sp>
      <p:sp>
        <p:nvSpPr>
          <p:cNvPr id="6" name="Title 5">
            <a:extLst>
              <a:ext uri="{FF2B5EF4-FFF2-40B4-BE49-F238E27FC236}">
                <a16:creationId xmlns:a16="http://schemas.microsoft.com/office/drawing/2014/main" id="{F0EC2C1D-364C-449F-3EDD-38C7E13148F8}"/>
              </a:ext>
            </a:extLst>
          </p:cNvPr>
          <p:cNvSpPr>
            <a:spLocks noGrp="1"/>
          </p:cNvSpPr>
          <p:nvPr>
            <p:ph type="title"/>
          </p:nvPr>
        </p:nvSpPr>
        <p:spPr>
          <a:xfrm>
            <a:off x="496889" y="756811"/>
            <a:ext cx="11252201" cy="692150"/>
          </a:xfrm>
        </p:spPr>
        <p:txBody>
          <a:bodyPr/>
          <a:lstStyle/>
          <a:p>
            <a:r>
              <a:rPr lang="en-US" dirty="0"/>
              <a:t>OSU will make Changes to Financial Processes starting July 2026</a:t>
            </a:r>
          </a:p>
        </p:txBody>
      </p:sp>
    </p:spTree>
    <p:extLst>
      <p:ext uri="{BB962C8B-B14F-4D97-AF65-F5344CB8AC3E}">
        <p14:creationId xmlns:p14="http://schemas.microsoft.com/office/powerpoint/2010/main" val="29102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FC7B2-860B-87A8-8A82-75AA9CA0BBCD}"/>
              </a:ext>
            </a:extLst>
          </p:cNvPr>
          <p:cNvSpPr>
            <a:spLocks noGrp="1"/>
          </p:cNvSpPr>
          <p:nvPr>
            <p:ph type="title"/>
          </p:nvPr>
        </p:nvSpPr>
        <p:spPr/>
        <p:txBody>
          <a:bodyPr/>
          <a:lstStyle/>
          <a:p>
            <a:r>
              <a:rPr lang="en-US" dirty="0"/>
              <a:t>What does this mean for me? What is changing? </a:t>
            </a:r>
          </a:p>
        </p:txBody>
      </p:sp>
      <p:grpSp>
        <p:nvGrpSpPr>
          <p:cNvPr id="12" name="Group 11">
            <a:extLst>
              <a:ext uri="{FF2B5EF4-FFF2-40B4-BE49-F238E27FC236}">
                <a16:creationId xmlns:a16="http://schemas.microsoft.com/office/drawing/2014/main" id="{CB6354FF-E18E-FAF5-8B9E-7A326F916C61}"/>
              </a:ext>
            </a:extLst>
          </p:cNvPr>
          <p:cNvGrpSpPr/>
          <p:nvPr/>
        </p:nvGrpSpPr>
        <p:grpSpPr>
          <a:xfrm>
            <a:off x="469901" y="1441823"/>
            <a:ext cx="5330823" cy="4640477"/>
            <a:chOff x="691203" y="1422398"/>
            <a:chExt cx="11124508" cy="1749426"/>
          </a:xfrm>
        </p:grpSpPr>
        <p:sp>
          <p:nvSpPr>
            <p:cNvPr id="5" name="Rectangle 4">
              <a:extLst>
                <a:ext uri="{FF2B5EF4-FFF2-40B4-BE49-F238E27FC236}">
                  <a16:creationId xmlns:a16="http://schemas.microsoft.com/office/drawing/2014/main" id="{193F5B16-5129-61D8-448F-F60F89EB0707}"/>
                </a:ext>
              </a:extLst>
            </p:cNvPr>
            <p:cNvSpPr/>
            <p:nvPr/>
          </p:nvSpPr>
          <p:spPr>
            <a:xfrm>
              <a:off x="967987" y="1422399"/>
              <a:ext cx="10847724" cy="1749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Open Sans"/>
                  <a:ea typeface="+mn-ea"/>
                  <a:cs typeface="+mn-cs"/>
                </a:rPr>
                <a:t>As an </a:t>
              </a:r>
              <a:r>
                <a:rPr lang="en-US" b="1" dirty="0">
                  <a:solidFill>
                    <a:srgbClr val="D73F09"/>
                  </a:solidFill>
                  <a:latin typeface="Open Sans"/>
                </a:rPr>
                <a:t>Academic Faculty, Professional Faculty, Public Safety Professional, Graduate Assistant, Student Employee, or Classified employee</a:t>
              </a:r>
              <a:r>
                <a:rPr lang="en-US" b="1" dirty="0">
                  <a:solidFill>
                    <a:sysClr val="windowText" lastClr="000000"/>
                  </a:solidFill>
                  <a:latin typeface="Open Sans"/>
                </a:rPr>
                <a:t> </a:t>
              </a:r>
              <a:r>
                <a:rPr kumimoji="0" lang="en-US" b="1" i="0" u="none" strike="noStrike" kern="1200" cap="none" spc="0" normalizeH="0" baseline="0" noProof="0" dirty="0">
                  <a:ln>
                    <a:noFill/>
                  </a:ln>
                  <a:solidFill>
                    <a:sysClr val="windowText" lastClr="000000"/>
                  </a:solidFill>
                  <a:effectLst/>
                  <a:uLnTx/>
                  <a:uFillTx/>
                  <a:latin typeface="Open Sans"/>
                  <a:ea typeface="+mn-ea"/>
                  <a:cs typeface="+mn-cs"/>
                </a:rPr>
                <a:t>I will use Workday to: </a:t>
              </a:r>
              <a:endParaRPr lang="en-US" b="1" dirty="0">
                <a:solidFill>
                  <a:sysClr val="windowText" lastClr="000000"/>
                </a:solidFill>
                <a:latin typeface="Open San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600" b="1" i="0" u="none" strike="noStrike" kern="1200" cap="none" spc="0" normalizeH="0" baseline="0" noProof="0" dirty="0">
                <a:ln>
                  <a:noFill/>
                </a:ln>
                <a:solidFill>
                  <a:sysClr val="windowText" lastClr="000000"/>
                </a:solidFill>
                <a:effectLst/>
                <a:uLnTx/>
                <a:uFillTx/>
                <a:latin typeface="Open Sans"/>
                <a:ea typeface="+mn-ea"/>
                <a:cs typeface="+mn-cs"/>
              </a:endParaRPr>
            </a:p>
            <a:p>
              <a:pPr marL="285750" indent="-285750">
                <a:spcAft>
                  <a:spcPts val="600"/>
                </a:spcAft>
                <a:buFont typeface="Arial" panose="020B0604020202020204" pitchFamily="34" charset="0"/>
                <a:buChar char="•"/>
              </a:pPr>
              <a:r>
                <a:rPr lang="en-US" dirty="0">
                  <a:solidFill>
                    <a:sysClr val="windowText" lastClr="000000"/>
                  </a:solidFill>
                  <a:latin typeface="Open Sans"/>
                </a:rPr>
                <a:t>View and change my personal information, e.g., paystubs, benefits, absence balance </a:t>
              </a:r>
            </a:p>
            <a:p>
              <a:pPr marL="285750" indent="-285750">
                <a:spcAft>
                  <a:spcPts val="600"/>
                </a:spcAft>
                <a:buFont typeface="Arial" panose="020B0604020202020204" pitchFamily="34" charset="0"/>
                <a:buChar char="•"/>
              </a:pPr>
              <a:endParaRPr lang="en-US" dirty="0">
                <a:solidFill>
                  <a:sysClr val="windowText" lastClr="000000"/>
                </a:solidFill>
                <a:latin typeface="Open Sans"/>
              </a:endParaRPr>
            </a:p>
            <a:p>
              <a:pPr marL="285750" indent="-285750">
                <a:spcAft>
                  <a:spcPts val="600"/>
                </a:spcAft>
                <a:buFont typeface="Arial" panose="020B0604020202020204" pitchFamily="34" charset="0"/>
                <a:buChar char="•"/>
              </a:pPr>
              <a:r>
                <a:rPr lang="en-US" dirty="0">
                  <a:solidFill>
                    <a:sysClr val="windowText" lastClr="000000"/>
                  </a:solidFill>
                  <a:latin typeface="Open Sans"/>
                </a:rPr>
                <a:t>Initiate time off and approvals</a:t>
              </a:r>
            </a:p>
            <a:p>
              <a:pPr marL="285750" indent="-285750">
                <a:spcAft>
                  <a:spcPts val="600"/>
                </a:spcAft>
                <a:buFont typeface="Arial" panose="020B0604020202020204" pitchFamily="34" charset="0"/>
                <a:buChar char="•"/>
              </a:pPr>
              <a:endParaRPr lang="en-US" dirty="0">
                <a:solidFill>
                  <a:sysClr val="windowText" lastClr="000000"/>
                </a:solidFill>
                <a:latin typeface="Open Sans"/>
              </a:endParaRPr>
            </a:p>
            <a:p>
              <a:pPr marL="285750" indent="-285750">
                <a:spcAft>
                  <a:spcPts val="600"/>
                </a:spcAft>
                <a:buFont typeface="Arial" panose="020B0604020202020204" pitchFamily="34" charset="0"/>
                <a:buChar char="•"/>
              </a:pPr>
              <a:r>
                <a:rPr kumimoji="0" lang="en-US" b="0" i="0" u="none" strike="noStrike" kern="1200" cap="none" spc="0" normalizeH="0" baseline="0" noProof="0" dirty="0">
                  <a:ln>
                    <a:noFill/>
                  </a:ln>
                  <a:solidFill>
                    <a:sysClr val="windowText" lastClr="000000"/>
                  </a:solidFill>
                  <a:effectLst/>
                  <a:uLnTx/>
                  <a:uFillTx/>
                  <a:latin typeface="Open Sans"/>
                  <a:ea typeface="+mn-ea"/>
                  <a:cs typeface="+mn-cs"/>
                </a:rPr>
                <a:t>Manage grant expenditures, timelines, reports, and effort certification </a:t>
              </a:r>
            </a:p>
            <a:p>
              <a:pPr>
                <a:spcAft>
                  <a:spcPts val="600"/>
                </a:spcAft>
              </a:pPr>
              <a:endParaRPr kumimoji="0" lang="en-US" sz="1600" b="0" i="0" u="none" strike="noStrike" kern="1200" cap="none" spc="0" normalizeH="0" baseline="0" noProof="0" dirty="0">
                <a:ln>
                  <a:noFill/>
                </a:ln>
                <a:solidFill>
                  <a:sysClr val="windowText" lastClr="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66F4665C-8269-A8D7-5354-E3B49BD02606}"/>
                </a:ext>
              </a:extLst>
            </p:cNvPr>
            <p:cNvSpPr/>
            <p:nvPr/>
          </p:nvSpPr>
          <p:spPr>
            <a:xfrm flipH="1">
              <a:off x="691203" y="1422398"/>
              <a:ext cx="287235" cy="1749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11" name="Group 10">
            <a:extLst>
              <a:ext uri="{FF2B5EF4-FFF2-40B4-BE49-F238E27FC236}">
                <a16:creationId xmlns:a16="http://schemas.microsoft.com/office/drawing/2014/main" id="{C9A6F692-E014-894E-687B-076261C9826D}"/>
              </a:ext>
            </a:extLst>
          </p:cNvPr>
          <p:cNvGrpSpPr/>
          <p:nvPr/>
        </p:nvGrpSpPr>
        <p:grpSpPr>
          <a:xfrm>
            <a:off x="6231304" y="1415771"/>
            <a:ext cx="5490795" cy="4666526"/>
            <a:chOff x="729509" y="3507688"/>
            <a:chExt cx="5393249" cy="2743200"/>
          </a:xfrm>
        </p:grpSpPr>
        <p:sp>
          <p:nvSpPr>
            <p:cNvPr id="8" name="Rectangle 7">
              <a:extLst>
                <a:ext uri="{FF2B5EF4-FFF2-40B4-BE49-F238E27FC236}">
                  <a16:creationId xmlns:a16="http://schemas.microsoft.com/office/drawing/2014/main" id="{D4A9B21E-7EAA-2CB7-DFEA-EE4EF8188BC8}"/>
                </a:ext>
              </a:extLst>
            </p:cNvPr>
            <p:cNvSpPr/>
            <p:nvPr/>
          </p:nvSpPr>
          <p:spPr>
            <a:xfrm>
              <a:off x="729509" y="3507688"/>
              <a:ext cx="251289"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90A44BE9-D1AE-18FD-68FE-D519291946CE}"/>
                </a:ext>
              </a:extLst>
            </p:cNvPr>
            <p:cNvSpPr/>
            <p:nvPr/>
          </p:nvSpPr>
          <p:spPr>
            <a:xfrm>
              <a:off x="866671" y="3507688"/>
              <a:ext cx="5256087"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defRPr/>
              </a:pPr>
              <a:r>
                <a:rPr lang="en-US" b="1" kern="900" dirty="0">
                  <a:solidFill>
                    <a:sysClr val="windowText" lastClr="000000"/>
                  </a:solidFill>
                  <a:latin typeface="Open Sans"/>
                </a:rPr>
                <a:t>If I am a </a:t>
              </a:r>
              <a:r>
                <a:rPr lang="en-US" b="1" kern="900" dirty="0">
                  <a:solidFill>
                    <a:srgbClr val="D73F09"/>
                  </a:solidFill>
                  <a:latin typeface="Open Sans"/>
                </a:rPr>
                <a:t>supervisor, </a:t>
              </a:r>
            </a:p>
            <a:p>
              <a:pPr algn="ctr">
                <a:defRPr/>
              </a:pPr>
              <a:r>
                <a:rPr lang="en-US" b="1" kern="900" dirty="0">
                  <a:solidFill>
                    <a:sysClr val="windowText" lastClr="000000"/>
                  </a:solidFill>
                  <a:latin typeface="Open Sans"/>
                </a:rPr>
                <a:t>I will also use Workday to:</a:t>
              </a:r>
            </a:p>
            <a:p>
              <a:pPr algn="ctr">
                <a:defRPr/>
              </a:pPr>
              <a:endParaRPr lang="en-US" b="1" dirty="0">
                <a:solidFill>
                  <a:sysClr val="windowText" lastClr="000000"/>
                </a:solidFill>
                <a:latin typeface="Open San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Open Sans"/>
                  <a:ea typeface="+mn-ea"/>
                  <a:cs typeface="+mn-cs"/>
                </a:rPr>
                <a:t>Manage my team’s goals and performance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Open Sans"/>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ysClr val="windowText" lastClr="000000"/>
                  </a:solidFill>
                  <a:latin typeface="Open Sans"/>
                </a:rPr>
                <a:t>Approve time and absence requests from my team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Open Sans"/>
                <a:ea typeface="+mn-ea"/>
                <a:cs typeface="+mn-cs"/>
              </a:endParaRPr>
            </a:p>
            <a:p>
              <a:pPr marL="171450" indent="-171450">
                <a:spcAft>
                  <a:spcPts val="600"/>
                </a:spcAft>
                <a:buFont typeface="Arial" panose="020B0604020202020204" pitchFamily="34" charset="0"/>
                <a:buChar char="•"/>
              </a:pPr>
              <a:r>
                <a:rPr kumimoji="0" lang="en-US" b="0" i="0" u="none" strike="noStrike" kern="1200" cap="none" spc="0" normalizeH="0" baseline="0" noProof="0" dirty="0">
                  <a:ln>
                    <a:noFill/>
                  </a:ln>
                  <a:solidFill>
                    <a:sysClr val="windowText" lastClr="000000"/>
                  </a:solidFill>
                  <a:effectLst/>
                  <a:uLnTx/>
                  <a:uFillTx/>
                  <a:latin typeface="Open Sans"/>
                  <a:ea typeface="+mn-ea"/>
                  <a:cs typeface="+mn-cs"/>
                  <a:sym typeface="Wingdings" panose="05000000000000000000" pitchFamily="2" charset="2"/>
                </a:rPr>
                <a:t>Recruit, hire, and promote staff, manage performance, and manage separations</a:t>
              </a:r>
            </a:p>
            <a:p>
              <a:pPr marL="171450" indent="-171450">
                <a:spcAft>
                  <a:spcPts val="600"/>
                </a:spcAft>
                <a:buFont typeface="Arial" panose="020B0604020202020204" pitchFamily="34" charset="0"/>
                <a:buChar char="•"/>
              </a:pPr>
              <a:endParaRPr kumimoji="0" lang="en-US" b="0" i="0" u="none" strike="noStrike" kern="1200" cap="none" spc="0" normalizeH="0" baseline="0" noProof="0" dirty="0">
                <a:ln>
                  <a:noFill/>
                </a:ln>
                <a:solidFill>
                  <a:sysClr val="windowText" lastClr="000000"/>
                </a:solidFill>
                <a:effectLst/>
                <a:uLnTx/>
                <a:uFillTx/>
                <a:latin typeface="Open Sans"/>
                <a:ea typeface="+mn-ea"/>
                <a:cs typeface="+mn-cs"/>
                <a:sym typeface="Wingdings" panose="05000000000000000000" pitchFamily="2" charset="2"/>
              </a:endParaRPr>
            </a:p>
            <a:p>
              <a:pPr marL="171450" indent="-171450">
                <a:spcAft>
                  <a:spcPts val="600"/>
                </a:spcAft>
                <a:buFont typeface="Arial" panose="020B0604020202020204" pitchFamily="34" charset="0"/>
                <a:buChar char="•"/>
              </a:pPr>
              <a:r>
                <a:rPr kumimoji="0" lang="en-US" b="0" i="0" u="none" strike="noStrike" kern="1200" cap="none" spc="0" normalizeH="0" baseline="0" noProof="0" dirty="0">
                  <a:ln>
                    <a:noFill/>
                  </a:ln>
                  <a:solidFill>
                    <a:sysClr val="windowText" lastClr="000000"/>
                  </a:solidFill>
                  <a:effectLst/>
                  <a:uLnTx/>
                  <a:uFillTx/>
                  <a:latin typeface="Open Sans"/>
                  <a:ea typeface="+mn-ea"/>
                  <a:cs typeface="+mn-cs"/>
                  <a:sym typeface="Wingdings" panose="05000000000000000000" pitchFamily="2" charset="2"/>
                </a:rPr>
                <a:t>Plan, submit, and monitor annual budgets </a:t>
              </a:r>
              <a:endParaRPr kumimoji="0" lang="en-US" b="0" i="0" u="none" strike="noStrike" kern="1200" cap="none" spc="0" normalizeH="0" baseline="0" noProof="0" dirty="0">
                <a:ln>
                  <a:noFill/>
                </a:ln>
                <a:solidFill>
                  <a:sysClr val="windowText" lastClr="000000"/>
                </a:solidFill>
                <a:effectLst/>
                <a:uLnTx/>
                <a:uFillTx/>
                <a:latin typeface="Open Sans"/>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ysClr val="windowText" lastClr="000000"/>
                </a:solidFill>
                <a:effectLst/>
                <a:uLnTx/>
                <a:uFillTx/>
                <a:latin typeface="Open Sans"/>
                <a:ea typeface="+mn-ea"/>
                <a:cs typeface="+mn-cs"/>
              </a:endParaRPr>
            </a:p>
          </p:txBody>
        </p:sp>
      </p:grpSp>
    </p:spTree>
    <p:extLst>
      <p:ext uri="{BB962C8B-B14F-4D97-AF65-F5344CB8AC3E}">
        <p14:creationId xmlns:p14="http://schemas.microsoft.com/office/powerpoint/2010/main" val="131412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FC7B2-860B-87A8-8A82-75AA9CA0BBCD}"/>
              </a:ext>
            </a:extLst>
          </p:cNvPr>
          <p:cNvSpPr>
            <a:spLocks noGrp="1"/>
          </p:cNvSpPr>
          <p:nvPr>
            <p:ph type="title"/>
          </p:nvPr>
        </p:nvSpPr>
        <p:spPr>
          <a:xfrm>
            <a:off x="469901" y="458788"/>
            <a:ext cx="11252201" cy="692150"/>
          </a:xfrm>
        </p:spPr>
        <p:txBody>
          <a:bodyPr/>
          <a:lstStyle/>
          <a:p>
            <a:r>
              <a:rPr lang="en-US" dirty="0"/>
              <a:t>AMP is working with 56 Change Champions representing </a:t>
            </a:r>
            <a:br>
              <a:rPr lang="en-US" dirty="0"/>
            </a:br>
            <a:r>
              <a:rPr lang="en-US" dirty="0"/>
              <a:t>34 colleges and units across OSU</a:t>
            </a:r>
          </a:p>
        </p:txBody>
      </p:sp>
      <p:grpSp>
        <p:nvGrpSpPr>
          <p:cNvPr id="25" name="Group 24">
            <a:extLst>
              <a:ext uri="{FF2B5EF4-FFF2-40B4-BE49-F238E27FC236}">
                <a16:creationId xmlns:a16="http://schemas.microsoft.com/office/drawing/2014/main" id="{6AD1DFED-DF28-E46F-5BDE-F6030E761206}"/>
              </a:ext>
            </a:extLst>
          </p:cNvPr>
          <p:cNvGrpSpPr/>
          <p:nvPr/>
        </p:nvGrpSpPr>
        <p:grpSpPr>
          <a:xfrm>
            <a:off x="191970" y="4605198"/>
            <a:ext cx="2780965" cy="443070"/>
            <a:chOff x="685490" y="2732644"/>
            <a:chExt cx="2780965" cy="443070"/>
          </a:xfrm>
        </p:grpSpPr>
        <p:sp>
          <p:nvSpPr>
            <p:cNvPr id="9" name="object 12">
              <a:extLst>
                <a:ext uri="{FF2B5EF4-FFF2-40B4-BE49-F238E27FC236}">
                  <a16:creationId xmlns:a16="http://schemas.microsoft.com/office/drawing/2014/main" id="{D2E689E3-7E1B-CFC8-50CD-E810E2B5835C}"/>
                </a:ext>
              </a:extLst>
            </p:cNvPr>
            <p:cNvSpPr txBox="1"/>
            <p:nvPr/>
          </p:nvSpPr>
          <p:spPr>
            <a:xfrm>
              <a:off x="685490" y="2732644"/>
              <a:ext cx="2780965" cy="443070"/>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AMPLIFY </a:t>
              </a:r>
              <a:b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b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COMMUNICATIONS</a:t>
              </a:r>
            </a:p>
          </p:txBody>
        </p:sp>
        <p:pic>
          <p:nvPicPr>
            <p:cNvPr id="31" name="Graphic 30" descr="Radio microphone with solid fill">
              <a:extLst>
                <a:ext uri="{FF2B5EF4-FFF2-40B4-BE49-F238E27FC236}">
                  <a16:creationId xmlns:a16="http://schemas.microsoft.com/office/drawing/2014/main" id="{39C154CC-5035-F12B-99AE-86E54F534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91" y="2798358"/>
              <a:ext cx="252315" cy="252315"/>
            </a:xfrm>
            <a:prstGeom prst="rect">
              <a:avLst/>
            </a:prstGeom>
          </p:spPr>
        </p:pic>
      </p:grpSp>
      <p:sp>
        <p:nvSpPr>
          <p:cNvPr id="2" name="TextBox 1">
            <a:extLst>
              <a:ext uri="{FF2B5EF4-FFF2-40B4-BE49-F238E27FC236}">
                <a16:creationId xmlns:a16="http://schemas.microsoft.com/office/drawing/2014/main" id="{F3F2CB39-E728-32E4-7706-35F756B77C57}"/>
              </a:ext>
            </a:extLst>
          </p:cNvPr>
          <p:cNvSpPr txBox="1"/>
          <p:nvPr/>
        </p:nvSpPr>
        <p:spPr>
          <a:xfrm>
            <a:off x="469901" y="1409230"/>
            <a:ext cx="10006166" cy="1398396"/>
          </a:xfrm>
          <a:prstGeom prst="rect">
            <a:avLst/>
          </a:prstGeom>
          <a:noFill/>
        </p:spPr>
        <p:txBody>
          <a:bodyPr wrap="square">
            <a:spAutoFit/>
          </a:bodyPr>
          <a:lstStyle/>
          <a:p>
            <a:pPr algn="l">
              <a:lnSpc>
                <a:spcPct val="120000"/>
              </a:lnSpc>
            </a:pPr>
            <a:br>
              <a:rPr lang="en-US" b="0" i="0" dirty="0">
                <a:solidFill>
                  <a:srgbClr val="242424"/>
                </a:solidFill>
                <a:effectLst/>
                <a:latin typeface="+mn-lt"/>
              </a:rPr>
            </a:br>
            <a:r>
              <a:rPr lang="en-US" b="0" i="0" dirty="0">
                <a:solidFill>
                  <a:srgbClr val="242424"/>
                </a:solidFill>
                <a:effectLst/>
                <a:latin typeface="+mn-lt"/>
              </a:rPr>
              <a:t>Change Champs </a:t>
            </a:r>
            <a:br>
              <a:rPr lang="en-US" b="0" i="0" dirty="0">
                <a:solidFill>
                  <a:srgbClr val="242424"/>
                </a:solidFill>
                <a:effectLst/>
                <a:latin typeface="+mn-lt"/>
              </a:rPr>
            </a:br>
            <a:r>
              <a:rPr lang="en-US" b="0" i="0" dirty="0">
                <a:solidFill>
                  <a:srgbClr val="242424"/>
                </a:solidFill>
                <a:effectLst/>
                <a:latin typeface="+mn-lt"/>
              </a:rPr>
              <a:t>are actively </a:t>
            </a:r>
            <a:br>
              <a:rPr lang="en-US" b="0" i="0" dirty="0">
                <a:solidFill>
                  <a:srgbClr val="242424"/>
                </a:solidFill>
                <a:effectLst/>
                <a:latin typeface="+mn-lt"/>
              </a:rPr>
            </a:br>
            <a:r>
              <a:rPr lang="en-US" b="0" i="0" dirty="0">
                <a:solidFill>
                  <a:srgbClr val="242424"/>
                </a:solidFill>
                <a:effectLst/>
                <a:latin typeface="+mn-lt"/>
              </a:rPr>
              <a:t>working to:</a:t>
            </a:r>
          </a:p>
        </p:txBody>
      </p:sp>
      <p:sp>
        <p:nvSpPr>
          <p:cNvPr id="17" name="TextBox 16">
            <a:extLst>
              <a:ext uri="{FF2B5EF4-FFF2-40B4-BE49-F238E27FC236}">
                <a16:creationId xmlns:a16="http://schemas.microsoft.com/office/drawing/2014/main" id="{2A3CAA29-6399-5682-2244-3332D6D85398}"/>
              </a:ext>
            </a:extLst>
          </p:cNvPr>
          <p:cNvSpPr txBox="1"/>
          <p:nvPr/>
        </p:nvSpPr>
        <p:spPr>
          <a:xfrm>
            <a:off x="572366" y="5828226"/>
            <a:ext cx="3375096" cy="665823"/>
          </a:xfrm>
          <a:prstGeom prst="rect">
            <a:avLst/>
          </a:prstGeom>
          <a:noFill/>
        </p:spPr>
        <p:txBody>
          <a:bodyPr wrap="square">
            <a:spAutoFit/>
          </a:bodyPr>
          <a:lstStyle/>
          <a:p>
            <a:pPr algn="ctr">
              <a:lnSpc>
                <a:spcPct val="106000"/>
              </a:lnSpc>
              <a:buFont typeface="Wingdings 2" pitchFamily="18" charset="2"/>
              <a:buNone/>
            </a:pPr>
            <a:r>
              <a:rPr lang="en-US" sz="1800">
                <a:solidFill>
                  <a:schemeClr val="bg1"/>
                </a:solidFill>
              </a:rPr>
              <a:t>How to engage with your Change Champion:</a:t>
            </a:r>
          </a:p>
        </p:txBody>
      </p:sp>
      <p:grpSp>
        <p:nvGrpSpPr>
          <p:cNvPr id="24" name="Group 23">
            <a:extLst>
              <a:ext uri="{FF2B5EF4-FFF2-40B4-BE49-F238E27FC236}">
                <a16:creationId xmlns:a16="http://schemas.microsoft.com/office/drawing/2014/main" id="{1215A6DA-B9BD-4909-D474-1DE7F5A5527F}"/>
              </a:ext>
            </a:extLst>
          </p:cNvPr>
          <p:cNvGrpSpPr/>
          <p:nvPr/>
        </p:nvGrpSpPr>
        <p:grpSpPr>
          <a:xfrm>
            <a:off x="375814" y="3167173"/>
            <a:ext cx="2130343" cy="443070"/>
            <a:chOff x="869334" y="3257237"/>
            <a:chExt cx="2130343" cy="443070"/>
          </a:xfrm>
        </p:grpSpPr>
        <p:sp>
          <p:nvSpPr>
            <p:cNvPr id="19" name="object 12">
              <a:extLst>
                <a:ext uri="{FF2B5EF4-FFF2-40B4-BE49-F238E27FC236}">
                  <a16:creationId xmlns:a16="http://schemas.microsoft.com/office/drawing/2014/main" id="{DFE0FC78-FEE2-6ABF-E78F-588BA724A3F0}"/>
                </a:ext>
              </a:extLst>
            </p:cNvPr>
            <p:cNvSpPr txBox="1"/>
            <p:nvPr/>
          </p:nvSpPr>
          <p:spPr>
            <a:xfrm>
              <a:off x="1150690" y="3257237"/>
              <a:ext cx="1848987" cy="443070"/>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COLLECT AND SHARE FEEDBACK</a:t>
              </a:r>
            </a:p>
          </p:txBody>
        </p:sp>
        <p:pic>
          <p:nvPicPr>
            <p:cNvPr id="18" name="Graphic 17" descr="Questions with solid fill">
              <a:extLst>
                <a:ext uri="{FF2B5EF4-FFF2-40B4-BE49-F238E27FC236}">
                  <a16:creationId xmlns:a16="http://schemas.microsoft.com/office/drawing/2014/main" id="{46121FF0-DBA7-9DDA-B5A4-0AC91471A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334" y="3324738"/>
              <a:ext cx="331887" cy="331887"/>
            </a:xfrm>
            <a:prstGeom prst="rect">
              <a:avLst/>
            </a:prstGeom>
          </p:spPr>
        </p:pic>
      </p:grpSp>
      <p:grpSp>
        <p:nvGrpSpPr>
          <p:cNvPr id="23" name="Group 22">
            <a:extLst>
              <a:ext uri="{FF2B5EF4-FFF2-40B4-BE49-F238E27FC236}">
                <a16:creationId xmlns:a16="http://schemas.microsoft.com/office/drawing/2014/main" id="{8A0A1B26-61DA-F979-24E5-FB0D0488F76E}"/>
              </a:ext>
            </a:extLst>
          </p:cNvPr>
          <p:cNvGrpSpPr/>
          <p:nvPr/>
        </p:nvGrpSpPr>
        <p:grpSpPr>
          <a:xfrm>
            <a:off x="365282" y="3913763"/>
            <a:ext cx="2234379" cy="331888"/>
            <a:chOff x="858802" y="4039151"/>
            <a:chExt cx="2234379" cy="331888"/>
          </a:xfrm>
        </p:grpSpPr>
        <p:sp>
          <p:nvSpPr>
            <p:cNvPr id="21" name="object 12">
              <a:extLst>
                <a:ext uri="{FF2B5EF4-FFF2-40B4-BE49-F238E27FC236}">
                  <a16:creationId xmlns:a16="http://schemas.microsoft.com/office/drawing/2014/main" id="{8986C27C-D783-2C37-17BD-6A4FF880DBA4}"/>
                </a:ext>
              </a:extLst>
            </p:cNvPr>
            <p:cNvSpPr txBox="1"/>
            <p:nvPr/>
          </p:nvSpPr>
          <p:spPr>
            <a:xfrm>
              <a:off x="1066689" y="4082896"/>
              <a:ext cx="2026492" cy="227626"/>
            </a:xfrm>
            <a:prstGeom prst="rect">
              <a:avLst/>
            </a:prstGeom>
            <a:solidFill>
              <a:schemeClr val="bg1"/>
            </a:solidFill>
          </p:spPr>
          <p:txBody>
            <a:bodyPr vert="horz" wrap="square" lIns="0" tIns="12065" rIns="0" bIns="0" rtlCol="0">
              <a:spAutoFit/>
            </a:bodyPr>
            <a:lstStyle/>
            <a:p>
              <a:pPr marL="12700" marR="0" lvl="0" indent="0" algn="ctr" defTabSz="914377" rtl="0" eaLnBrk="1" fontAlgn="auto" latinLnBrk="0" hangingPunct="1">
                <a:lnSpc>
                  <a:spcPct val="100000"/>
                </a:lnSpc>
                <a:spcBef>
                  <a:spcPts val="95"/>
                </a:spcBef>
                <a:spcAft>
                  <a:spcPts val="0"/>
                </a:spcAft>
                <a:buClrTx/>
                <a:buSzTx/>
                <a:buFontTx/>
                <a:buNone/>
                <a:tabLst>
                  <a:tab pos="3670843" algn="l"/>
                  <a:tab pos="7328987" algn="l"/>
                </a:tabLst>
                <a:defRPr/>
              </a:pPr>
              <a:r>
                <a:rPr kumimoji="0" lang="en-US" sz="1400" b="0" i="0" u="none" strike="noStrike" kern="1200" cap="none" spc="180" normalizeH="0" baseline="0" noProof="0">
                  <a:ln>
                    <a:noFill/>
                  </a:ln>
                  <a:solidFill>
                    <a:srgbClr val="D73F09"/>
                  </a:solidFill>
                  <a:effectLst/>
                  <a:uLnTx/>
                  <a:uFillTx/>
                  <a:latin typeface="Encode Sans Normal Black"/>
                  <a:ea typeface="+mn-ea"/>
                  <a:cs typeface="Open Sans"/>
                </a:rPr>
                <a:t>PREPARE PEERS</a:t>
              </a:r>
            </a:p>
          </p:txBody>
        </p:sp>
        <p:pic>
          <p:nvPicPr>
            <p:cNvPr id="20" name="Graphic 19" descr="Classroom with solid fill">
              <a:extLst>
                <a:ext uri="{FF2B5EF4-FFF2-40B4-BE49-F238E27FC236}">
                  <a16:creationId xmlns:a16="http://schemas.microsoft.com/office/drawing/2014/main" id="{87BE33E7-BFD5-1589-4C37-9C9F2A38A9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802" y="4039151"/>
              <a:ext cx="331888" cy="331888"/>
            </a:xfrm>
            <a:prstGeom prst="rect">
              <a:avLst/>
            </a:prstGeom>
          </p:spPr>
        </p:pic>
      </p:grpSp>
      <p:pic>
        <p:nvPicPr>
          <p:cNvPr id="4" name="Picture 3">
            <a:extLst>
              <a:ext uri="{FF2B5EF4-FFF2-40B4-BE49-F238E27FC236}">
                <a16:creationId xmlns:a16="http://schemas.microsoft.com/office/drawing/2014/main" id="{E1E03FA3-B0C4-3B98-901B-CDD86915BECD}"/>
              </a:ext>
            </a:extLst>
          </p:cNvPr>
          <p:cNvPicPr>
            <a:picLocks noChangeAspect="1"/>
          </p:cNvPicPr>
          <p:nvPr/>
        </p:nvPicPr>
        <p:blipFill>
          <a:blip r:embed="rId9"/>
          <a:srcRect t="21427"/>
          <a:stretch/>
        </p:blipFill>
        <p:spPr>
          <a:xfrm>
            <a:off x="2728457" y="1608608"/>
            <a:ext cx="9381270" cy="3785108"/>
          </a:xfrm>
          <a:prstGeom prst="rect">
            <a:avLst/>
          </a:prstGeom>
        </p:spPr>
      </p:pic>
    </p:spTree>
    <p:extLst>
      <p:ext uri="{BB962C8B-B14F-4D97-AF65-F5344CB8AC3E}">
        <p14:creationId xmlns:p14="http://schemas.microsoft.com/office/powerpoint/2010/main" val="99274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5DE79-69E3-73EA-6594-3728FB3BCC0F}"/>
              </a:ext>
            </a:extLst>
          </p:cNvPr>
          <p:cNvSpPr>
            <a:spLocks noGrp="1"/>
          </p:cNvSpPr>
          <p:nvPr>
            <p:ph type="title"/>
          </p:nvPr>
        </p:nvSpPr>
        <p:spPr/>
        <p:txBody>
          <a:bodyPr/>
          <a:lstStyle/>
          <a:p>
            <a:r>
              <a:rPr lang="en-US" dirty="0"/>
              <a:t>What to Expect Next </a:t>
            </a:r>
          </a:p>
        </p:txBody>
      </p:sp>
      <p:grpSp>
        <p:nvGrpSpPr>
          <p:cNvPr id="9" name="Group 8">
            <a:extLst>
              <a:ext uri="{FF2B5EF4-FFF2-40B4-BE49-F238E27FC236}">
                <a16:creationId xmlns:a16="http://schemas.microsoft.com/office/drawing/2014/main" id="{C32E8996-9760-5C4B-2219-554B9E9348F9}"/>
              </a:ext>
            </a:extLst>
          </p:cNvPr>
          <p:cNvGrpSpPr/>
          <p:nvPr/>
        </p:nvGrpSpPr>
        <p:grpSpPr>
          <a:xfrm>
            <a:off x="397982" y="2421694"/>
            <a:ext cx="9773432" cy="707886"/>
            <a:chOff x="914400" y="1803620"/>
            <a:chExt cx="9773432" cy="707886"/>
          </a:xfrm>
        </p:grpSpPr>
        <p:sp>
          <p:nvSpPr>
            <p:cNvPr id="10" name="TextBox 9">
              <a:extLst>
                <a:ext uri="{FF2B5EF4-FFF2-40B4-BE49-F238E27FC236}">
                  <a16:creationId xmlns:a16="http://schemas.microsoft.com/office/drawing/2014/main" id="{280B664E-4483-6238-8BC8-704C0234F44F}"/>
                </a:ext>
              </a:extLst>
            </p:cNvPr>
            <p:cNvSpPr txBox="1"/>
            <p:nvPr/>
          </p:nvSpPr>
          <p:spPr>
            <a:xfrm>
              <a:off x="914400" y="1803620"/>
              <a:ext cx="478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Open Sans Light"/>
                  <a:ea typeface="+mn-ea"/>
                  <a:cs typeface="+mn-cs"/>
                </a:rPr>
                <a:t>1</a:t>
              </a:r>
            </a:p>
          </p:txBody>
        </p:sp>
        <p:sp>
          <p:nvSpPr>
            <p:cNvPr id="11" name="TextBox 10">
              <a:extLst>
                <a:ext uri="{FF2B5EF4-FFF2-40B4-BE49-F238E27FC236}">
                  <a16:creationId xmlns:a16="http://schemas.microsoft.com/office/drawing/2014/main" id="{466AAEE4-E6F8-C0E5-C73C-8F0EE7B3C9F0}"/>
                </a:ext>
              </a:extLst>
            </p:cNvPr>
            <p:cNvSpPr txBox="1"/>
            <p:nvPr/>
          </p:nvSpPr>
          <p:spPr>
            <a:xfrm>
              <a:off x="1801343" y="2003674"/>
              <a:ext cx="8886489" cy="461665"/>
            </a:xfrm>
            <a:prstGeom prst="rect">
              <a:avLst/>
            </a:prstGeom>
            <a:noFill/>
          </p:spPr>
          <p:txBody>
            <a:bodyPr wrap="square" lIns="91440" tIns="45720" rIns="91440" bIns="45720" rtlCol="0" anchor="t">
              <a:spAutoFit/>
            </a:bodyPr>
            <a:lstStyle/>
            <a:p>
              <a:pPr marL="234952" marR="0" lvl="2" defTabSz="1217628" fontAlgn="base" latinLnBrk="0">
                <a:lnSpc>
                  <a:spcPct val="100000"/>
                </a:lnSpc>
                <a:spcBef>
                  <a:spcPts val="1800"/>
                </a:spcBef>
                <a:buClrTx/>
                <a:buSzPct val="100000"/>
                <a:tabLst>
                  <a:tab pos="400050" algn="l"/>
                  <a:tab pos="514350" algn="l"/>
                </a:tabLst>
                <a:defRPr/>
              </a:pPr>
              <a:r>
                <a:rPr lang="en-US" sz="2400" dirty="0">
                  <a:solidFill>
                    <a:srgbClr val="242424"/>
                  </a:solidFill>
                </a:rPr>
                <a:t>Watch for Additional “Big Rock’ Decisions</a:t>
              </a:r>
            </a:p>
          </p:txBody>
        </p:sp>
        <p:cxnSp>
          <p:nvCxnSpPr>
            <p:cNvPr id="12" name="Straight Connector 11">
              <a:extLst>
                <a:ext uri="{FF2B5EF4-FFF2-40B4-BE49-F238E27FC236}">
                  <a16:creationId xmlns:a16="http://schemas.microsoft.com/office/drawing/2014/main" id="{C3F3D0EC-C3A4-2804-6554-1A4332703878}"/>
                </a:ext>
              </a:extLst>
            </p:cNvPr>
            <p:cNvCxnSpPr>
              <a:cxnSpLocks/>
            </p:cNvCxnSpPr>
            <p:nvPr/>
          </p:nvCxnSpPr>
          <p:spPr>
            <a:xfrm>
              <a:off x="1576091" y="1834188"/>
              <a:ext cx="0" cy="64675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7E4A25F-6C6F-B578-98C8-F2B50DA500CE}"/>
              </a:ext>
            </a:extLst>
          </p:cNvPr>
          <p:cNvSpPr txBox="1"/>
          <p:nvPr/>
        </p:nvSpPr>
        <p:spPr>
          <a:xfrm>
            <a:off x="397982" y="5154270"/>
            <a:ext cx="478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Open Sans Light"/>
                <a:ea typeface="+mn-ea"/>
                <a:cs typeface="+mn-cs"/>
              </a:rPr>
              <a:t>3</a:t>
            </a:r>
          </a:p>
        </p:txBody>
      </p:sp>
      <p:sp>
        <p:nvSpPr>
          <p:cNvPr id="15" name="TextBox 14">
            <a:extLst>
              <a:ext uri="{FF2B5EF4-FFF2-40B4-BE49-F238E27FC236}">
                <a16:creationId xmlns:a16="http://schemas.microsoft.com/office/drawing/2014/main" id="{07704EF0-DE13-A25A-40D2-365E1B2C1C9C}"/>
              </a:ext>
            </a:extLst>
          </p:cNvPr>
          <p:cNvSpPr txBox="1"/>
          <p:nvPr/>
        </p:nvSpPr>
        <p:spPr>
          <a:xfrm>
            <a:off x="1284925" y="5185432"/>
            <a:ext cx="9973617" cy="461665"/>
          </a:xfrm>
          <a:prstGeom prst="rect">
            <a:avLst/>
          </a:prstGeom>
          <a:noFill/>
        </p:spPr>
        <p:txBody>
          <a:bodyPr wrap="square" lIns="91440" tIns="45720" rIns="91440" bIns="45720" rtlCol="0" anchor="t">
            <a:spAutoFit/>
          </a:bodyPr>
          <a:lstStyle/>
          <a:p>
            <a:pPr marL="234952" marR="0" lvl="2" defTabSz="1217628" fontAlgn="base">
              <a:lnSpc>
                <a:spcPct val="100000"/>
              </a:lnSpc>
              <a:spcBef>
                <a:spcPts val="1800"/>
              </a:spcBef>
              <a:spcAft>
                <a:spcPts val="0"/>
              </a:spcAft>
              <a:buClrTx/>
              <a:buSzPct val="100000"/>
              <a:tabLst>
                <a:tab pos="400050" algn="l"/>
                <a:tab pos="514350" algn="l"/>
              </a:tabLst>
              <a:defRPr/>
            </a:pPr>
            <a:r>
              <a:rPr lang="en-US" sz="2400" dirty="0">
                <a:solidFill>
                  <a:srgbClr val="242424"/>
                </a:solidFill>
              </a:rPr>
              <a:t>Connect with your Change Champion to provide feedback</a:t>
            </a:r>
          </a:p>
        </p:txBody>
      </p:sp>
      <p:cxnSp>
        <p:nvCxnSpPr>
          <p:cNvPr id="16" name="Straight Connector 15">
            <a:extLst>
              <a:ext uri="{FF2B5EF4-FFF2-40B4-BE49-F238E27FC236}">
                <a16:creationId xmlns:a16="http://schemas.microsoft.com/office/drawing/2014/main" id="{D2106C9D-2972-98E6-3035-4886EA3D1C3A}"/>
              </a:ext>
            </a:extLst>
          </p:cNvPr>
          <p:cNvCxnSpPr>
            <a:cxnSpLocks/>
          </p:cNvCxnSpPr>
          <p:nvPr/>
        </p:nvCxnSpPr>
        <p:spPr>
          <a:xfrm>
            <a:off x="1059673" y="5184838"/>
            <a:ext cx="0" cy="6467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750DB0D-3D3D-F489-3563-654F231EAEDF}"/>
              </a:ext>
            </a:extLst>
          </p:cNvPr>
          <p:cNvGrpSpPr/>
          <p:nvPr/>
        </p:nvGrpSpPr>
        <p:grpSpPr>
          <a:xfrm>
            <a:off x="397982" y="3806669"/>
            <a:ext cx="9485754" cy="707886"/>
            <a:chOff x="890568" y="1749759"/>
            <a:chExt cx="9485754" cy="707886"/>
          </a:xfrm>
        </p:grpSpPr>
        <p:sp>
          <p:nvSpPr>
            <p:cNvPr id="22" name="TextBox 21">
              <a:extLst>
                <a:ext uri="{FF2B5EF4-FFF2-40B4-BE49-F238E27FC236}">
                  <a16:creationId xmlns:a16="http://schemas.microsoft.com/office/drawing/2014/main" id="{0C486DDC-9F73-683F-519D-2A4C7C219B2F}"/>
                </a:ext>
              </a:extLst>
            </p:cNvPr>
            <p:cNvSpPr txBox="1"/>
            <p:nvPr/>
          </p:nvSpPr>
          <p:spPr>
            <a:xfrm>
              <a:off x="890568" y="1749759"/>
              <a:ext cx="478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Open Sans Light"/>
                  <a:ea typeface="+mn-ea"/>
                  <a:cs typeface="+mn-cs"/>
                </a:rPr>
                <a:t>2</a:t>
              </a:r>
            </a:p>
          </p:txBody>
        </p:sp>
        <p:sp>
          <p:nvSpPr>
            <p:cNvPr id="23" name="TextBox 22">
              <a:extLst>
                <a:ext uri="{FF2B5EF4-FFF2-40B4-BE49-F238E27FC236}">
                  <a16:creationId xmlns:a16="http://schemas.microsoft.com/office/drawing/2014/main" id="{B2F04E53-C38C-A913-ACFE-6B6B2761FB1D}"/>
                </a:ext>
              </a:extLst>
            </p:cNvPr>
            <p:cNvSpPr txBox="1"/>
            <p:nvPr/>
          </p:nvSpPr>
          <p:spPr>
            <a:xfrm>
              <a:off x="1777511" y="1903620"/>
              <a:ext cx="8598811" cy="461665"/>
            </a:xfrm>
            <a:prstGeom prst="rect">
              <a:avLst/>
            </a:prstGeom>
            <a:noFill/>
          </p:spPr>
          <p:txBody>
            <a:bodyPr wrap="square" lIns="91440" tIns="45720" rIns="91440" bIns="45720" rtlCol="0" anchor="t">
              <a:spAutoFit/>
            </a:bodyPr>
            <a:lstStyle/>
            <a:p>
              <a:pPr marL="234952" lvl="2" defTabSz="1217628" fontAlgn="base">
                <a:spcBef>
                  <a:spcPts val="1800"/>
                </a:spcBef>
                <a:buSzPct val="100000"/>
                <a:tabLst>
                  <a:tab pos="400050" algn="l"/>
                  <a:tab pos="514350" algn="l"/>
                </a:tabLst>
                <a:defRPr/>
              </a:pPr>
              <a:r>
                <a:rPr lang="en-US" sz="2400" dirty="0">
                  <a:solidFill>
                    <a:srgbClr val="242424"/>
                  </a:solidFill>
                </a:rPr>
                <a:t>Encourage Your Colleagues to Participate</a:t>
              </a:r>
            </a:p>
          </p:txBody>
        </p:sp>
        <p:cxnSp>
          <p:nvCxnSpPr>
            <p:cNvPr id="24" name="Straight Connector 23">
              <a:extLst>
                <a:ext uri="{FF2B5EF4-FFF2-40B4-BE49-F238E27FC236}">
                  <a16:creationId xmlns:a16="http://schemas.microsoft.com/office/drawing/2014/main" id="{87E29EE8-67BB-9D49-870F-19F3F4889794}"/>
                </a:ext>
              </a:extLst>
            </p:cNvPr>
            <p:cNvCxnSpPr>
              <a:cxnSpLocks/>
            </p:cNvCxnSpPr>
            <p:nvPr/>
          </p:nvCxnSpPr>
          <p:spPr>
            <a:xfrm>
              <a:off x="1552259" y="1780327"/>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 name="Speech Bubble: Rectangle 4">
            <a:extLst>
              <a:ext uri="{FF2B5EF4-FFF2-40B4-BE49-F238E27FC236}">
                <a16:creationId xmlns:a16="http://schemas.microsoft.com/office/drawing/2014/main" id="{8276BB55-CE89-5273-1BAF-9EA754503A4D}"/>
              </a:ext>
            </a:extLst>
          </p:cNvPr>
          <p:cNvSpPr/>
          <p:nvPr/>
        </p:nvSpPr>
        <p:spPr bwMode="gray">
          <a:xfrm>
            <a:off x="7753998" y="1210903"/>
            <a:ext cx="4285158" cy="2433352"/>
          </a:xfrm>
          <a:prstGeom prst="wedgeRectCallout">
            <a:avLst>
              <a:gd name="adj1" fmla="val -92096"/>
              <a:gd name="adj2" fmla="val -25518"/>
            </a:avLst>
          </a:prstGeom>
          <a:solidFill>
            <a:schemeClr val="bg1"/>
          </a:solidFill>
          <a:ln w="19050" algn="ctr">
            <a:solidFill>
              <a:schemeClr val="accent1"/>
            </a:solidFill>
            <a:miter lim="800000"/>
            <a:headEnd/>
            <a:tailEnd/>
          </a:ln>
        </p:spPr>
        <p:txBody>
          <a:bodyPr wrap="square" lIns="88900" tIns="88900" rIns="88900" bIns="88900" rtlCol="0" anchor="ctr"/>
          <a:lstStyle/>
          <a:p>
            <a:pPr algn="ctr">
              <a:defRPr/>
            </a:pPr>
            <a:endParaRPr lang="en-US" sz="1600" b="1" dirty="0">
              <a:solidFill>
                <a:prstClr val="black"/>
              </a:solidFill>
            </a:endParaRPr>
          </a:p>
          <a:p>
            <a:pPr algn="ctr">
              <a:defRPr/>
            </a:pPr>
            <a:r>
              <a:rPr lang="en-US" sz="1600" b="1" dirty="0">
                <a:solidFill>
                  <a:prstClr val="black"/>
                </a:solidFill>
              </a:rPr>
              <a:t>Leave Feedback in AMP’s ‘always on’ survey:</a:t>
            </a:r>
          </a:p>
          <a:p>
            <a:pPr algn="ctr">
              <a:defRPr/>
            </a:pPr>
            <a:endParaRPr kumimoji="0" lang="en-US" sz="1600" b="1" i="0" u="none" strike="noStrike" kern="1200" cap="none" spc="0" normalizeH="0" baseline="0" noProof="0" dirty="0">
              <a:ln>
                <a:noFill/>
              </a:ln>
              <a:solidFill>
                <a:schemeClr val="accent1"/>
              </a:solidFill>
              <a:effectLst/>
              <a:uLnTx/>
              <a:uFillTx/>
              <a:ea typeface="+mn-ea"/>
              <a:cs typeface="+mn-cs"/>
            </a:endParaRPr>
          </a:p>
          <a:p>
            <a:pPr algn="ctr">
              <a:defRPr/>
            </a:pPr>
            <a:r>
              <a:rPr kumimoji="0" lang="en-US" sz="1600" b="1" i="0" u="none" strike="noStrike" kern="1200" cap="none" spc="0" normalizeH="0" baseline="0" noProof="0" dirty="0">
                <a:ln>
                  <a:noFill/>
                </a:ln>
                <a:solidFill>
                  <a:schemeClr val="accent1"/>
                </a:solidFill>
                <a:effectLst/>
                <a:uLnTx/>
                <a:uFillTx/>
                <a:ea typeface="+mn-ea"/>
                <a:cs typeface="+mn-cs"/>
                <a:hlinkClick r:id="rId3">
                  <a:extLst>
                    <a:ext uri="{A12FA001-AC4F-418D-AE19-62706E023703}">
                      <ahyp:hlinkClr xmlns:ahyp="http://schemas.microsoft.com/office/drawing/2018/hyperlinkcolor" val="tx"/>
                    </a:ext>
                  </a:extLst>
                </a:hlinkClick>
              </a:rPr>
              <a:t>beav.es/AMPfeedback</a:t>
            </a:r>
            <a:endParaRPr kumimoji="0" lang="en-US" sz="1600" b="1" i="0" u="none" strike="noStrike" kern="1200" cap="none" spc="0" normalizeH="0" baseline="0" noProof="0" dirty="0">
              <a:ln>
                <a:noFill/>
              </a:ln>
              <a:solidFill>
                <a:schemeClr val="accent1"/>
              </a:solidFill>
              <a:effectLst/>
              <a:uLnTx/>
              <a:uFillTx/>
              <a:ea typeface="+mn-ea"/>
              <a:cs typeface="+mn-cs"/>
            </a:endParaRPr>
          </a:p>
          <a:p>
            <a:pPr algn="ctr">
              <a:defRPr/>
            </a:pPr>
            <a:endParaRPr kumimoji="0" lang="en-US" sz="1600" b="0" i="0" u="none" strike="noStrike" kern="1200" cap="none" spc="0" normalizeH="0" baseline="0" noProof="0" dirty="0">
              <a:ln>
                <a:noFill/>
              </a:ln>
              <a:solidFill>
                <a:prstClr val="black"/>
              </a:solidFill>
              <a:effectLst/>
              <a:uLnTx/>
              <a:uFillTx/>
              <a:ea typeface="+mn-ea"/>
              <a:cs typeface="+mn-cs"/>
            </a:endParaRPr>
          </a:p>
          <a:p>
            <a:pPr algn="ctr">
              <a:defRPr/>
            </a:pPr>
            <a:endParaRPr lang="en-US" sz="1600" b="1" dirty="0">
              <a:solidFill>
                <a:prstClr val="black"/>
              </a:solidFill>
            </a:endParaRPr>
          </a:p>
          <a:p>
            <a:pPr algn="ctr">
              <a:defRPr/>
            </a:pPr>
            <a:r>
              <a:rPr lang="en-US" sz="1600" b="1" dirty="0">
                <a:solidFill>
                  <a:prstClr val="black"/>
                </a:solidFill>
              </a:rPr>
              <a:t>Find resources for you or your team:</a:t>
            </a:r>
            <a:br>
              <a:rPr lang="en-US" sz="1600" b="1" dirty="0">
                <a:solidFill>
                  <a:prstClr val="black"/>
                </a:solidFill>
              </a:rPr>
            </a:br>
            <a:endParaRPr lang="en-US" sz="1600" dirty="0">
              <a:solidFill>
                <a:prstClr val="black"/>
              </a:solidFill>
            </a:endParaRPr>
          </a:p>
          <a:p>
            <a:pPr algn="ctr">
              <a:defRPr/>
            </a:pPr>
            <a:r>
              <a:rPr lang="en-US" sz="1600" b="1" dirty="0">
                <a:solidFill>
                  <a:schemeClr val="accent1"/>
                </a:solidFill>
                <a:hlinkClick r:id="rId4">
                  <a:extLst>
                    <a:ext uri="{A12FA001-AC4F-418D-AE19-62706E023703}">
                      <ahyp:hlinkClr xmlns:ahyp="http://schemas.microsoft.com/office/drawing/2018/hyperlinkcolor" val="tx"/>
                    </a:ext>
                  </a:extLst>
                </a:hlinkClick>
              </a:rPr>
              <a:t>beav.es/AMP-sharepoint</a:t>
            </a:r>
            <a:endParaRPr lang="en-US" sz="1600" b="1" dirty="0">
              <a:solidFill>
                <a:schemeClr val="accent1"/>
              </a:solidFill>
            </a:endParaRPr>
          </a:p>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19767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5EB6A0B-168B-ABD3-2217-E5A6D66D1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177" y="0"/>
            <a:ext cx="10049824" cy="6858000"/>
          </a:xfrm>
          <a:prstGeom prst="rect">
            <a:avLst/>
          </a:prstGeom>
        </p:spPr>
      </p:pic>
      <p:sp>
        <p:nvSpPr>
          <p:cNvPr id="3" name="Title 2">
            <a:extLst>
              <a:ext uri="{FF2B5EF4-FFF2-40B4-BE49-F238E27FC236}">
                <a16:creationId xmlns:a16="http://schemas.microsoft.com/office/drawing/2014/main" id="{AF45DE79-69E3-73EA-6594-3728FB3BCC0F}"/>
              </a:ext>
            </a:extLst>
          </p:cNvPr>
          <p:cNvSpPr>
            <a:spLocks noGrp="1"/>
          </p:cNvSpPr>
          <p:nvPr>
            <p:ph type="title"/>
          </p:nvPr>
        </p:nvSpPr>
        <p:spPr>
          <a:xfrm>
            <a:off x="469901" y="458788"/>
            <a:ext cx="1460500" cy="692150"/>
          </a:xfrm>
        </p:spPr>
        <p:txBody>
          <a:bodyPr/>
          <a:lstStyle/>
          <a:p>
            <a:r>
              <a:rPr lang="en-US" b="1">
                <a:solidFill>
                  <a:srgbClr val="C64D10"/>
                </a:solidFill>
              </a:rPr>
              <a:t>Find </a:t>
            </a:r>
            <a:br>
              <a:rPr lang="en-US" b="1">
                <a:solidFill>
                  <a:srgbClr val="C64D10"/>
                </a:solidFill>
              </a:rPr>
            </a:br>
            <a:r>
              <a:rPr lang="en-US" b="1">
                <a:solidFill>
                  <a:srgbClr val="C64D10"/>
                </a:solidFill>
              </a:rPr>
              <a:t>Out More</a:t>
            </a:r>
            <a:br>
              <a:rPr lang="en-US" b="1">
                <a:solidFill>
                  <a:srgbClr val="C64D10"/>
                </a:solidFill>
              </a:rPr>
            </a:br>
            <a:br>
              <a:rPr lang="en-US" b="1">
                <a:solidFill>
                  <a:srgbClr val="C64D10"/>
                </a:solidFill>
              </a:rPr>
            </a:br>
            <a:endParaRPr lang="en-US" b="1">
              <a:solidFill>
                <a:srgbClr val="C64D10"/>
              </a:solidFill>
            </a:endParaRPr>
          </a:p>
        </p:txBody>
      </p:sp>
      <p:sp>
        <p:nvSpPr>
          <p:cNvPr id="17" name="Rectangle 16">
            <a:extLst>
              <a:ext uri="{FF2B5EF4-FFF2-40B4-BE49-F238E27FC236}">
                <a16:creationId xmlns:a16="http://schemas.microsoft.com/office/drawing/2014/main" id="{6EC00A99-6134-9C42-4735-941AD8828905}"/>
              </a:ext>
            </a:extLst>
          </p:cNvPr>
          <p:cNvSpPr/>
          <p:nvPr/>
        </p:nvSpPr>
        <p:spPr bwMode="gray">
          <a:xfrm>
            <a:off x="4533900" y="1485900"/>
            <a:ext cx="1866900" cy="1231900"/>
          </a:xfrm>
          <a:prstGeom prst="rect">
            <a:avLst/>
          </a:prstGeom>
          <a:noFill/>
          <a:ln w="57150" algn="ctr">
            <a:solidFill>
              <a:srgbClr val="C64D1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cxnSp>
        <p:nvCxnSpPr>
          <p:cNvPr id="19" name="Straight Connector 18">
            <a:extLst>
              <a:ext uri="{FF2B5EF4-FFF2-40B4-BE49-F238E27FC236}">
                <a16:creationId xmlns:a16="http://schemas.microsoft.com/office/drawing/2014/main" id="{181406E3-9163-D2CF-EC40-AD5893E49CB5}"/>
              </a:ext>
            </a:extLst>
          </p:cNvPr>
          <p:cNvCxnSpPr/>
          <p:nvPr/>
        </p:nvCxnSpPr>
        <p:spPr>
          <a:xfrm>
            <a:off x="4724400" y="2095500"/>
            <a:ext cx="1473200" cy="0"/>
          </a:xfrm>
          <a:prstGeom prst="line">
            <a:avLst/>
          </a:prstGeom>
          <a:ln>
            <a:solidFill>
              <a:srgbClr val="C64D1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92FC96-6224-14ED-4C77-9C42D9927886}"/>
              </a:ext>
            </a:extLst>
          </p:cNvPr>
          <p:cNvSpPr txBox="1"/>
          <p:nvPr/>
        </p:nvSpPr>
        <p:spPr>
          <a:xfrm>
            <a:off x="254001" y="5248128"/>
            <a:ext cx="4586871" cy="1151084"/>
          </a:xfrm>
          <a:prstGeom prst="rect">
            <a:avLst/>
          </a:prstGeom>
          <a:solidFill>
            <a:schemeClr val="bg1"/>
          </a:solidFill>
          <a:ln>
            <a:solidFill>
              <a:srgbClr val="C64D10"/>
            </a:solidFill>
          </a:ln>
        </p:spPr>
        <p:txBody>
          <a:bodyPr wrap="square" lIns="91440" tIns="45720" rIns="91440" bIns="45720" rtlCol="0" anchor="ctr">
            <a:noAutofit/>
          </a:bodyPr>
          <a:lstStyle/>
          <a:p>
            <a:pPr algn="ctr">
              <a:defRPr/>
            </a:pPr>
            <a:r>
              <a:rPr lang="en-US" sz="1400" b="1">
                <a:solidFill>
                  <a:prstClr val="black"/>
                </a:solidFill>
              </a:rPr>
              <a:t>Leave Feedback in AMP’s ‘always on’ survey:</a:t>
            </a:r>
            <a:endParaRPr kumimoji="0" lang="en-US" sz="2400" b="1" i="0" u="none" strike="noStrike" kern="1200" cap="none" spc="0" normalizeH="0" baseline="0" noProof="0">
              <a:ln>
                <a:noFill/>
              </a:ln>
              <a:solidFill>
                <a:prstClr val="black"/>
              </a:solidFill>
              <a:effectLst/>
              <a:uLnTx/>
              <a:uFillTx/>
              <a:ea typeface="+mn-ea"/>
              <a:cs typeface="+mn-cs"/>
            </a:endParaRPr>
          </a:p>
          <a:p>
            <a:pPr algn="ctr">
              <a:defRPr/>
            </a:pPr>
            <a:r>
              <a:rPr kumimoji="0" lang="en-US" sz="2400" b="1" i="0" u="none" strike="noStrike" kern="1200" cap="none" spc="0" normalizeH="0" baseline="0" noProof="0">
                <a:ln>
                  <a:noFill/>
                </a:ln>
                <a:solidFill>
                  <a:prstClr val="black"/>
                </a:solidFill>
                <a:effectLst/>
                <a:uLnTx/>
                <a:uFillTx/>
                <a:ea typeface="+mn-ea"/>
                <a:cs typeface="+mn-cs"/>
                <a:hlinkClick r:id="rId4"/>
              </a:rPr>
              <a:t>beav.es/</a:t>
            </a:r>
            <a:r>
              <a:rPr kumimoji="0" lang="en-US" sz="2400" b="1" i="0" u="none" strike="noStrike" kern="1200" cap="none" spc="0" normalizeH="0" baseline="0" noProof="0" err="1">
                <a:ln>
                  <a:noFill/>
                </a:ln>
                <a:solidFill>
                  <a:prstClr val="black"/>
                </a:solidFill>
                <a:effectLst/>
                <a:uLnTx/>
                <a:uFillTx/>
                <a:ea typeface="+mn-ea"/>
                <a:cs typeface="+mn-cs"/>
                <a:hlinkClick r:id="rId4"/>
              </a:rPr>
              <a:t>AMPfeedback</a:t>
            </a:r>
            <a:endParaRPr kumimoji="0" lang="en-US" sz="2400" b="1" i="0" u="none" strike="noStrike" kern="1200" cap="none" spc="0" normalizeH="0" baseline="0" noProof="0">
              <a:ln>
                <a:noFill/>
              </a:ln>
              <a:solidFill>
                <a:prstClr val="black"/>
              </a:solidFill>
              <a:effectLst/>
              <a:uLnTx/>
              <a:uFillTx/>
              <a:ea typeface="+mn-ea"/>
              <a:cs typeface="+mn-cs"/>
            </a:endParaRPr>
          </a:p>
        </p:txBody>
      </p:sp>
      <p:sp>
        <p:nvSpPr>
          <p:cNvPr id="25" name="TextBox 24">
            <a:extLst>
              <a:ext uri="{FF2B5EF4-FFF2-40B4-BE49-F238E27FC236}">
                <a16:creationId xmlns:a16="http://schemas.microsoft.com/office/drawing/2014/main" id="{9C5F7778-BD82-5F60-4FDC-D916240D182C}"/>
              </a:ext>
            </a:extLst>
          </p:cNvPr>
          <p:cNvSpPr txBox="1"/>
          <p:nvPr/>
        </p:nvSpPr>
        <p:spPr>
          <a:xfrm>
            <a:off x="4417431" y="37861"/>
            <a:ext cx="5550114" cy="461665"/>
          </a:xfrm>
          <a:prstGeom prst="rect">
            <a:avLst/>
          </a:prstGeom>
          <a:solidFill>
            <a:schemeClr val="bg1"/>
          </a:solidFill>
        </p:spPr>
        <p:txBody>
          <a:bodyPr wrap="square" lIns="91440" tIns="45720" rIns="91440" bIns="45720" rtlCol="0" anchor="ctr">
            <a:noAutofit/>
          </a:bodyPr>
          <a:lstStyle/>
          <a:p>
            <a:pPr algn="ctr">
              <a:defRPr/>
            </a:pPr>
            <a:r>
              <a:rPr lang="en-US" sz="2400" b="1">
                <a:solidFill>
                  <a:srgbClr val="00A3E0"/>
                </a:solidFill>
                <a:hlinkClick r:id="rId5">
                  <a:extLst>
                    <a:ext uri="{A12FA001-AC4F-418D-AE19-62706E023703}">
                      <ahyp:hlinkClr xmlns:ahyp="http://schemas.microsoft.com/office/drawing/2018/hyperlinkcolor" val="tx"/>
                    </a:ext>
                  </a:extLst>
                </a:hlinkClick>
              </a:rPr>
              <a:t>beav.es/AMP-</a:t>
            </a:r>
            <a:r>
              <a:rPr lang="en-US" sz="2400" b="1" err="1">
                <a:solidFill>
                  <a:srgbClr val="00A3E0"/>
                </a:solidFill>
                <a:hlinkClick r:id="rId5">
                  <a:extLst>
                    <a:ext uri="{A12FA001-AC4F-418D-AE19-62706E023703}">
                      <ahyp:hlinkClr xmlns:ahyp="http://schemas.microsoft.com/office/drawing/2018/hyperlinkcolor" val="tx"/>
                    </a:ext>
                  </a:extLst>
                </a:hlinkClick>
              </a:rPr>
              <a:t>sharepoint</a:t>
            </a:r>
            <a:endParaRPr lang="en-US" sz="2400" b="1">
              <a:solidFill>
                <a:srgbClr val="00A3E0"/>
              </a:solidFill>
            </a:endParaRPr>
          </a:p>
        </p:txBody>
      </p:sp>
      <p:sp>
        <p:nvSpPr>
          <p:cNvPr id="26" name="Arrow: Right 25">
            <a:extLst>
              <a:ext uri="{FF2B5EF4-FFF2-40B4-BE49-F238E27FC236}">
                <a16:creationId xmlns:a16="http://schemas.microsoft.com/office/drawing/2014/main" id="{482838A7-CEAE-C977-7EB5-3EA0F7C860B7}"/>
              </a:ext>
            </a:extLst>
          </p:cNvPr>
          <p:cNvSpPr/>
          <p:nvPr/>
        </p:nvSpPr>
        <p:spPr bwMode="gray">
          <a:xfrm>
            <a:off x="512289" y="4348720"/>
            <a:ext cx="1460500" cy="1033638"/>
          </a:xfrm>
          <a:prstGeom prst="rightArrow">
            <a:avLst/>
          </a:prstGeom>
          <a:solidFill>
            <a:srgbClr val="C64D10"/>
          </a:solidFill>
          <a:ln w="19050" algn="ctr">
            <a:solidFill>
              <a:srgbClr val="C64D1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2044411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YupgtNNAgTYhR1iyMu0ZA"/>
</p:tagLst>
</file>

<file path=ppt/theme/theme1.xml><?xml version="1.0" encoding="utf-8"?>
<a:theme xmlns:a="http://schemas.openxmlformats.org/drawingml/2006/main" name="1_Consulting Template 16x9 Dec 2018">
  <a:themeElements>
    <a:clrScheme name="Custom 2">
      <a:dk1>
        <a:sysClr val="windowText" lastClr="000000"/>
      </a:dk1>
      <a:lt1>
        <a:sysClr val="window" lastClr="FFFFFF"/>
      </a:lt1>
      <a:dk2>
        <a:srgbClr val="53565A"/>
      </a:dk2>
      <a:lt2>
        <a:srgbClr val="D0D0CE"/>
      </a:lt2>
      <a:accent1>
        <a:srgbClr val="D73F09"/>
      </a:accent1>
      <a:accent2>
        <a:srgbClr val="000000"/>
      </a:accent2>
      <a:accent3>
        <a:srgbClr val="D0D0CE"/>
      </a:accent3>
      <a:accent4>
        <a:srgbClr val="4A773C"/>
      </a:accent4>
      <a:accent5>
        <a:srgbClr val="00859B"/>
      </a:accent5>
      <a:accent6>
        <a:srgbClr val="FFB500"/>
      </a:accent6>
      <a:hlink>
        <a:srgbClr val="00A3E0"/>
      </a:hlink>
      <a:folHlink>
        <a:srgbClr val="53565A"/>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M-Consulting-Widescreen-PPT_Template-2019  -  Compatibility Mode" id="{94A32DD1-F9EB-2E44-B651-2854FFCA69A5}" vid="{D7FD319C-6546-FE40-B423-A01BE0074B98}"/>
    </a:ext>
  </a:extLst>
</a:theme>
</file>

<file path=ppt/theme/theme2.xml><?xml version="1.0" encoding="utf-8"?>
<a:theme xmlns:a="http://schemas.openxmlformats.org/drawingml/2006/main" name="AMP OSU O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U OCM Slide Master.potx" id="{4B254706-EFE7-4E04-9455-ABC3C0187576}" vid="{879FF0D5-37CA-470C-9199-70F8A0E3675F}"/>
    </a:ext>
  </a:extLst>
</a:theme>
</file>

<file path=ppt/theme/theme3.xml><?xml version="1.0" encoding="utf-8"?>
<a:theme xmlns:a="http://schemas.openxmlformats.org/drawingml/2006/main" name="1_AMP OSU OCM">
  <a:themeElements>
    <a:clrScheme name="OSU 1">
      <a:dk1>
        <a:srgbClr val="000000"/>
      </a:dk1>
      <a:lt1>
        <a:srgbClr val="FFFFFF"/>
      </a:lt1>
      <a:dk2>
        <a:srgbClr val="000000"/>
      </a:dk2>
      <a:lt2>
        <a:srgbClr val="BFBFBF"/>
      </a:lt2>
      <a:accent1>
        <a:srgbClr val="4A773C"/>
      </a:accent1>
      <a:accent2>
        <a:srgbClr val="008598"/>
      </a:accent2>
      <a:accent3>
        <a:srgbClr val="FFB500"/>
      </a:accent3>
      <a:accent4>
        <a:srgbClr val="006A8E"/>
      </a:accent4>
      <a:accent5>
        <a:srgbClr val="D73F09"/>
      </a:accent5>
      <a:accent6>
        <a:srgbClr val="C4D6A4"/>
      </a:accent6>
      <a:hlink>
        <a:srgbClr val="000000"/>
      </a:hlink>
      <a:folHlink>
        <a:srgbClr val="D73F09"/>
      </a:folHlink>
    </a:clrScheme>
    <a:fontScheme name="OSU">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6" id="{A0001C99-E2EC-4F37-A6C9-AF159C775A69}" vid="{327944A0-9D74-40F5-B8C0-272EEC386383}"/>
    </a:ext>
  </a:extLst>
</a:theme>
</file>

<file path=ppt/theme/theme4.xml><?xml version="1.0" encoding="utf-8"?>
<a:theme xmlns:a="http://schemas.openxmlformats.org/drawingml/2006/main" name="2_AMP OSU OCM">
  <a:themeElements>
    <a:clrScheme name="OSU 1">
      <a:dk1>
        <a:srgbClr val="000000"/>
      </a:dk1>
      <a:lt1>
        <a:srgbClr val="FFFFFF"/>
      </a:lt1>
      <a:dk2>
        <a:srgbClr val="000000"/>
      </a:dk2>
      <a:lt2>
        <a:srgbClr val="BFBFBF"/>
      </a:lt2>
      <a:accent1>
        <a:srgbClr val="4A773C"/>
      </a:accent1>
      <a:accent2>
        <a:srgbClr val="008598"/>
      </a:accent2>
      <a:accent3>
        <a:srgbClr val="FFB500"/>
      </a:accent3>
      <a:accent4>
        <a:srgbClr val="006A8E"/>
      </a:accent4>
      <a:accent5>
        <a:srgbClr val="D73F09"/>
      </a:accent5>
      <a:accent6>
        <a:srgbClr val="C4D6A4"/>
      </a:accent6>
      <a:hlink>
        <a:srgbClr val="000000"/>
      </a:hlink>
      <a:folHlink>
        <a:srgbClr val="D73F09"/>
      </a:folHlink>
    </a:clrScheme>
    <a:fontScheme name="OSU">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6" id="{A0001C99-E2EC-4F37-A6C9-AF159C775A69}" vid="{327944A0-9D74-40F5-B8C0-272EEC38638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49CA291F2E04F9C0B1CBBDB4402BC" ma:contentTypeVersion="14" ma:contentTypeDescription="Create a new document." ma:contentTypeScope="" ma:versionID="0f8ad9fbe821c16e62a88df6c66a1ee2">
  <xsd:schema xmlns:xsd="http://www.w3.org/2001/XMLSchema" xmlns:xs="http://www.w3.org/2001/XMLSchema" xmlns:p="http://schemas.microsoft.com/office/2006/metadata/properties" xmlns:ns2="a5d37fbb-d953-4188-8d15-6258d57d1b33" xmlns:ns3="1fa29dcd-d106-40f3-8a7a-45854b59aac1" targetNamespace="http://schemas.microsoft.com/office/2006/metadata/properties" ma:root="true" ma:fieldsID="4ff2ece9e2516d8d1f9d5b962f720c60" ns2:_="" ns3:_="">
    <xsd:import namespace="a5d37fbb-d953-4188-8d15-6258d57d1b33"/>
    <xsd:import namespace="1fa29dcd-d106-40f3-8a7a-45854b59aa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37fbb-d953-4188-8d15-6258d57d1b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29dcd-d106-40f3-8a7a-45854b59aa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0da65b-806b-42a8-928f-8e35bbc29fae}" ma:internalName="TaxCatchAll" ma:showField="CatchAllData" ma:web="1fa29dcd-d106-40f3-8a7a-45854b59aa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a29dcd-d106-40f3-8a7a-45854b59aac1" xsi:nil="true"/>
    <lcf76f155ced4ddcb4097134ff3c332f xmlns="a5d37fbb-d953-4188-8d15-6258d57d1b33">
      <Terms xmlns="http://schemas.microsoft.com/office/infopath/2007/PartnerControls"/>
    </lcf76f155ced4ddcb4097134ff3c332f>
    <SharedWithUsers xmlns="1fa29dcd-d106-40f3-8a7a-45854b59aac1">
      <UserInfo>
        <DisplayName>Wawner, Chris H</DisplayName>
        <AccountId>154</AccountId>
        <AccountType/>
      </UserInfo>
      <UserInfo>
        <DisplayName>Nadalin, Donald</DisplayName>
        <AccountId>44</AccountId>
        <AccountType/>
      </UserInfo>
      <UserInfo>
        <DisplayName>Ford, Madalyn</DisplayName>
        <AccountId>30</AccountId>
        <AccountType/>
      </UserInfo>
      <UserInfo>
        <DisplayName>Roe, Leslie</DisplayName>
        <AccountId>15</AccountId>
        <AccountType/>
      </UserInfo>
      <UserInfo>
        <DisplayName>Smith, Erin S</DisplayName>
        <AccountId>74</AccountId>
        <AccountType/>
      </UserInfo>
      <UserInfo>
        <DisplayName>Elder, Stephen</DisplayName>
        <AccountId>109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5E063-36D5-4639-AB51-69D720329468}">
  <ds:schemaRefs>
    <ds:schemaRef ds:uri="1fa29dcd-d106-40f3-8a7a-45854b59aac1"/>
    <ds:schemaRef ds:uri="a5d37fbb-d953-4188-8d15-6258d57d1b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34BAB4-4346-4254-AE81-B4D8A064C576}">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1fa29dcd-d106-40f3-8a7a-45854b59aac1"/>
    <ds:schemaRef ds:uri="http://purl.org/dc/elements/1.1/"/>
    <ds:schemaRef ds:uri="http://www.w3.org/XML/1998/namespace"/>
    <ds:schemaRef ds:uri="http://purl.org/dc/terms/"/>
    <ds:schemaRef ds:uri="a5d37fbb-d953-4188-8d15-6258d57d1b33"/>
    <ds:schemaRef ds:uri="http://schemas.openxmlformats.org/package/2006/metadata/core-properties"/>
  </ds:schemaRefs>
</ds:datastoreItem>
</file>

<file path=customXml/itemProps3.xml><?xml version="1.0" encoding="utf-8"?>
<ds:datastoreItem xmlns:ds="http://schemas.openxmlformats.org/officeDocument/2006/customXml" ds:itemID="{78B334C6-B4A6-4893-A8A3-088BEBCAA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TotalTime>
  <Words>1229</Words>
  <Application>Microsoft Office PowerPoint</Application>
  <PresentationFormat>Widescreen</PresentationFormat>
  <Paragraphs>125</Paragraphs>
  <Slides>8</Slides>
  <Notes>8</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27" baseType="lpstr">
      <vt:lpstr>Aptos</vt:lpstr>
      <vt:lpstr>Arial</vt:lpstr>
      <vt:lpstr>Calibri</vt:lpstr>
      <vt:lpstr>Courier New</vt:lpstr>
      <vt:lpstr>Encode Sans Normal Black</vt:lpstr>
      <vt:lpstr>Kievit Offc</vt:lpstr>
      <vt:lpstr>Open Sans</vt:lpstr>
      <vt:lpstr>Open Sans Light</vt:lpstr>
      <vt:lpstr>Segoe UI</vt:lpstr>
      <vt:lpstr>Stratum2 Black</vt:lpstr>
      <vt:lpstr>Symbol</vt:lpstr>
      <vt:lpstr>Times New Roman</vt:lpstr>
      <vt:lpstr>Verdana</vt:lpstr>
      <vt:lpstr>Wingdings 2</vt:lpstr>
      <vt:lpstr>1_Consulting Template 16x9 Dec 2018</vt:lpstr>
      <vt:lpstr>AMP OSU OCM</vt:lpstr>
      <vt:lpstr>1_AMP OSU OCM</vt:lpstr>
      <vt:lpstr>2_AMP OSU OCM</vt:lpstr>
      <vt:lpstr>think-cell Slide</vt:lpstr>
      <vt:lpstr>PowerPoint Presentation</vt:lpstr>
      <vt:lpstr>Administrative Modernization Program (AMP) </vt:lpstr>
      <vt:lpstr>AMP is engaging our OSU community </vt:lpstr>
      <vt:lpstr>OSU will make Changes to Financial Processes starting July 2026</vt:lpstr>
      <vt:lpstr>What does this mean for me? What is changing? </vt:lpstr>
      <vt:lpstr>AMP is working with 56 Change Champions representing  34 colleges and units across OSU</vt:lpstr>
      <vt:lpstr>What to Expect Next </vt:lpstr>
      <vt:lpstr>Find  Out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 Steering Committee: OCM Overview</dc:title>
  <dc:creator>Roe, Leslie</dc:creator>
  <cp:lastModifiedBy>Calascibetta, Caitlin M</cp:lastModifiedBy>
  <cp:revision>12</cp:revision>
  <dcterms:created xsi:type="dcterms:W3CDTF">2024-01-10T15:08:05Z</dcterms:created>
  <dcterms:modified xsi:type="dcterms:W3CDTF">2025-01-06T23:45:13Z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2024-01-10T15:08:05Z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29cd0e52-7e94-4f80-a199-a32fed1f398a</vt:lpwstr>
  </property>
  <property fmtid="{D5CDD505-2E9C-101B-9397-08002B2CF9AE}" pid="8" name="MSIP_Label_ea60d57e-af5b-4752-ac57-3e4f28ca11dc_ContentBits">
    <vt:lpwstr>0</vt:lpwstr>
  </property>
  <property fmtid="{D5CDD505-2E9C-101B-9397-08002B2CF9AE}" pid="9" name="ContentTypeId">
    <vt:lpwstr>0x0101009B949CA291F2E04F9C0B1CBBDB4402BC</vt:lpwstr>
  </property>
  <property fmtid="{D5CDD505-2E9C-101B-9397-08002B2CF9AE}" pid="10" name="MediaServiceImageTags">
    <vt:lpwstr/>
  </property>
</Properties>
</file>