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4" r:id="rId2"/>
    <p:sldId id="515" r:id="rId3"/>
    <p:sldId id="525" r:id="rId4"/>
    <p:sldId id="526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4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2" autoAdjust="0"/>
    <p:restoredTop sz="88800" autoAdjust="0"/>
  </p:normalViewPr>
  <p:slideViewPr>
    <p:cSldViewPr snapToGrid="0" snapToObjects="1">
      <p:cViewPr varScale="1">
        <p:scale>
          <a:sx n="94" d="100"/>
          <a:sy n="94" d="100"/>
        </p:scale>
        <p:origin x="16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>
        <p:scale>
          <a:sx n="150" d="100"/>
          <a:sy n="150" d="100"/>
        </p:scale>
        <p:origin x="2784" y="-290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44A028C-F8F8-4889-9494-DCC4D5B823EE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179CB0-C07C-4A9C-A2D8-218BEE601D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99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38A0696-E8A4-5E47-B426-CB2DE1C28947}" type="datetimeFigureOut">
              <a:rPr lang="en-US" smtClean="0"/>
              <a:t>2/19/2025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4A39D37-EB39-9B49-85DF-DD837FDB43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4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16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383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4A39D37-EB39-9B49-85DF-DD837FDB43E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7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ull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12192000" cy="558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5880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Picture Background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5587320"/>
            <a:ext cx="12192000" cy="12706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1" y="1637759"/>
            <a:ext cx="5375563" cy="3480716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rgbClr val="DC4405"/>
                </a:solidFill>
                <a:latin typeface="Stratum2 Bold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1" y="544353"/>
            <a:ext cx="10058400" cy="45610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College or department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781" y="5692095"/>
            <a:ext cx="3270437" cy="10447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>
              <a:defRPr sz="2800" baseline="0">
                <a:solidFill>
                  <a:schemeClr val="tx2"/>
                </a:solidFill>
                <a:latin typeface="Kievit Offc" panose="020B0504030101020102" pitchFamily="34" charset="0"/>
              </a:defRPr>
            </a:lvl2pPr>
            <a:lvl3pPr>
              <a:defRPr sz="2400" baseline="0">
                <a:solidFill>
                  <a:schemeClr val="tx2"/>
                </a:solidFill>
                <a:latin typeface="Kievit Offc" panose="020B0504030101020102" pitchFamily="34" charset="0"/>
              </a:defRPr>
            </a:lvl3pPr>
            <a:lvl4pPr>
              <a:defRPr sz="2000" baseline="0">
                <a:solidFill>
                  <a:schemeClr val="tx2"/>
                </a:solidFill>
                <a:latin typeface="Kievit Offc" panose="020B0504030101020102" pitchFamily="34" charset="0"/>
              </a:defRPr>
            </a:lvl4pPr>
            <a:lvl5pPr>
              <a:defRPr sz="2000" baseline="0">
                <a:solidFill>
                  <a:schemeClr val="tx2"/>
                </a:solidFill>
                <a:latin typeface="Kievit Offc" panose="020B0504030101020102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1" y="1866358"/>
            <a:ext cx="10058400" cy="3748071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rgbClr val="DC4405"/>
                </a:solidFill>
                <a:latin typeface="Stratum2 Bold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1" y="544353"/>
            <a:ext cx="10058400" cy="45610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bg1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College or department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50" y="5493828"/>
            <a:ext cx="3314705" cy="105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37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rang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DC44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1" y="1866358"/>
            <a:ext cx="10058400" cy="3748071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chemeClr val="bg1"/>
                </a:solidFill>
                <a:latin typeface="Stratum2 Bold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1" y="544353"/>
            <a:ext cx="10058400" cy="45610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College or department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685" y="5493964"/>
            <a:ext cx="3270437" cy="10447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66801" y="1866358"/>
            <a:ext cx="10058400" cy="3748071"/>
          </a:xfrm>
        </p:spPr>
        <p:txBody>
          <a:bodyPr wrap="square" lIns="0" tIns="0" rIns="0" bIns="0" anchor="t" anchorCtr="0">
            <a:normAutofit/>
          </a:bodyPr>
          <a:lstStyle>
            <a:lvl1pPr algn="l">
              <a:defRPr sz="8000" cap="all" baseline="0">
                <a:solidFill>
                  <a:srgbClr val="DC4405"/>
                </a:solidFill>
                <a:latin typeface="Stratum2 Bold" charset="0"/>
              </a:defRPr>
            </a:lvl1pPr>
          </a:lstStyle>
          <a:p>
            <a:r>
              <a:rPr lang="en-US" dirty="0"/>
              <a:t>Headline or title of event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66801" y="544353"/>
            <a:ext cx="10058400" cy="45610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ts val="1800"/>
              </a:lnSpc>
              <a:buNone/>
              <a:defRPr sz="2000"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College or department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396" y="5347017"/>
            <a:ext cx="3483016" cy="143378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2pPr>
            <a:lvl3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3pPr>
            <a:lvl4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4pPr>
            <a:lvl5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  <a:latin typeface="Kievit Offc" panose="020B0504030101020102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2pPr>
            <a:lvl3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3pPr>
            <a:lvl4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4pPr>
            <a:lvl5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2pPr>
            <a:lvl3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3pPr>
            <a:lvl4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4pPr>
            <a:lvl5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2pPr>
            <a:lvl3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3pPr>
            <a:lvl4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4pPr>
            <a:lvl5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1pPr>
            <a:lvl2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2pPr>
            <a:lvl3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3pPr>
            <a:lvl4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4pPr>
            <a:lvl5pPr>
              <a:defRPr baseline="0">
                <a:solidFill>
                  <a:schemeClr val="tx2"/>
                </a:solidFill>
                <a:latin typeface="Kievit Offc" panose="020B0504030101020102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White - No Cr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  <a:latin typeface="Kievit Offc" panose="020B0504030101020102" pitchFamily="34" charset="0"/>
              </a:defRPr>
            </a:lvl1pPr>
          </a:lstStyle>
          <a:p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28600" y="209550"/>
            <a:ext cx="11725275" cy="6429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226174"/>
            <a:ext cx="668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  <a:latin typeface="KievitPro-Regular" charset="0"/>
              </a:defRPr>
            </a:lvl1pPr>
          </a:lstStyle>
          <a:p>
            <a:r>
              <a:rPr lang="en-US" dirty="0"/>
              <a:t>OREGON STATE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18800" y="6226174"/>
            <a:ext cx="63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  <a:latin typeface="KievitPro-Regular" charset="0"/>
              </a:defRPr>
            </a:lvl1pPr>
          </a:lstStyle>
          <a:p>
            <a:r>
              <a:rPr lang="en-US" dirty="0"/>
              <a:t>| </a:t>
            </a:r>
            <a:fld id="{AAB6004F-53F9-E74D-AC89-56EA63355C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97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649" r:id="rId2"/>
    <p:sldLayoutId id="2147483677" r:id="rId3"/>
    <p:sldLayoutId id="2147483678" r:id="rId4"/>
    <p:sldLayoutId id="2147483681" r:id="rId5"/>
    <p:sldLayoutId id="2147483669" r:id="rId6"/>
    <p:sldLayoutId id="2147483687" r:id="rId7"/>
    <p:sldLayoutId id="2147483690" r:id="rId8"/>
    <p:sldLayoutId id="2147483693" r:id="rId9"/>
    <p:sldLayoutId id="2147483696" r:id="rId10"/>
    <p:sldLayoutId id="2147483699" r:id="rId11"/>
    <p:sldLayoutId id="214748370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bg1"/>
          </a:solidFill>
          <a:latin typeface="Rufina-Stencil-Bold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chemeClr val="bg1"/>
          </a:solidFill>
          <a:latin typeface="KievitPro-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 baseline="0">
          <a:solidFill>
            <a:schemeClr val="bg1"/>
          </a:solidFill>
          <a:latin typeface="KievitPro-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 baseline="0">
          <a:solidFill>
            <a:schemeClr val="bg1"/>
          </a:solidFill>
          <a:latin typeface="KievitPro-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bg1"/>
          </a:solidFill>
          <a:latin typeface="KievitPro-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 baseline="0">
          <a:solidFill>
            <a:schemeClr val="bg1"/>
          </a:solidFill>
          <a:latin typeface="KievitPro-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8428" y="1247775"/>
            <a:ext cx="8439807" cy="2231171"/>
          </a:xfrm>
        </p:spPr>
        <p:txBody>
          <a:bodyPr>
            <a:noAutofit/>
          </a:bodyPr>
          <a:lstStyle/>
          <a:p>
            <a:r>
              <a:rPr lang="en-US" sz="4800" dirty="0">
                <a:latin typeface="Stratum2 Bold"/>
              </a:rPr>
              <a:t>Program proposalS </a:t>
            </a:r>
            <a:br>
              <a:rPr lang="en-US" sz="4800" dirty="0"/>
            </a:br>
            <a:r>
              <a:rPr lang="en-US" sz="4800" dirty="0">
                <a:latin typeface="Stratum2 Bold"/>
              </a:rPr>
              <a:t>FOR APPROVAL BY Faculty senate</a:t>
            </a:r>
            <a:endParaRPr lang="en-US" sz="4800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783680" y="4190534"/>
            <a:ext cx="10058400" cy="1143466"/>
          </a:xfr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Kaplan Yalcin and Jim Coakley, Curriculum Council</a:t>
            </a:r>
          </a:p>
          <a:p>
            <a:endParaRPr lang="en-US" dirty="0"/>
          </a:p>
          <a:p>
            <a:r>
              <a:rPr lang="en-US" dirty="0">
                <a:latin typeface="Georgia"/>
              </a:rPr>
              <a:t>February 20, 2025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73152" y="73152"/>
            <a:ext cx="12015216" cy="26517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2955EF-DB5D-8BFC-2405-7217BEF8F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6670" y="1614639"/>
            <a:ext cx="4265330" cy="399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32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OREGON STATE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140EF2D7-5C8B-4FB5-A519-52625925A16B}"/>
              </a:ext>
            </a:extLst>
          </p:cNvPr>
          <p:cNvSpPr txBox="1">
            <a:spLocks/>
          </p:cNvSpPr>
          <p:nvPr/>
        </p:nvSpPr>
        <p:spPr>
          <a:xfrm>
            <a:off x="679989" y="465614"/>
            <a:ext cx="11188549" cy="1840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Nuclear Engineering Undergraduate Major (BS, HBS)	</a:t>
            </a:r>
            <a:r>
              <a:rPr lang="en-US" sz="2800" dirty="0"/>
              <a:t> </a:t>
            </a:r>
          </a:p>
          <a:p>
            <a:r>
              <a:rPr lang="en-US" sz="2800" dirty="0"/>
              <a:t>	CIM Key 3 changes name to:  </a:t>
            </a:r>
          </a:p>
          <a:p>
            <a:r>
              <a:rPr lang="en-US" sz="3600" dirty="0"/>
              <a:t>Nuclear Science and Engineering (BS, HBS)	</a:t>
            </a:r>
            <a:endParaRPr lang="en-US" sz="2800" dirty="0"/>
          </a:p>
        </p:txBody>
      </p:sp>
      <p:sp>
        <p:nvSpPr>
          <p:cNvPr id="7" name="Content Placeholder 8">
            <a:extLst>
              <a:ext uri="{FF2B5EF4-FFF2-40B4-BE49-F238E27FC236}">
                <a16:creationId xmlns:a16="http://schemas.microsoft.com/office/drawing/2014/main" id="{97D32B95-A00F-4B9F-91EB-F9784D62B882}"/>
              </a:ext>
            </a:extLst>
          </p:cNvPr>
          <p:cNvSpPr txBox="1">
            <a:spLocks/>
          </p:cNvSpPr>
          <p:nvPr/>
        </p:nvSpPr>
        <p:spPr>
          <a:xfrm>
            <a:off x="679990" y="2207724"/>
            <a:ext cx="11047722" cy="40184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 baseline="0">
                <a:solidFill>
                  <a:schemeClr val="tx2"/>
                </a:solidFill>
                <a:latin typeface="Kievit Offc" panose="020B050403010102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Georgia" panose="02040502050405020303" pitchFamily="18" charset="0"/>
              </a:rPr>
              <a:t>Reviewed and approved by the following Faculty Senate Groups: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Budgets &amp; Fiscal Planning Committee: Dec 19, 2024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Curriculum Council: Jan 13, 2025</a:t>
            </a:r>
            <a:endParaRPr lang="en-US" b="0" i="0" dirty="0">
              <a:solidFill>
                <a:srgbClr val="000000"/>
              </a:solidFill>
              <a:effectLst/>
              <a:latin typeface="Georgia" panose="020405020504050203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Executive Committee: </a:t>
            </a:r>
            <a:r>
              <a:rPr lang="en-US" dirty="0">
                <a:solidFill>
                  <a:srgbClr val="000000"/>
                </a:solidFill>
                <a:latin typeface="Georgia" panose="02040502050405020303" pitchFamily="18" charset="0"/>
              </a:rPr>
              <a:t>Jan 30, 2025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Georgia" panose="02040502050405020303" pitchFamily="18" charset="0"/>
              </a:rPr>
              <a:t>Name change associated with significant overhaul.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This will be the 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single undergraduate major for the School of Nuclear Science and Engineering - the Nuclear Engineering and Radiation Health Physics majors will sunset.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A</a:t>
            </a:r>
            <a:r>
              <a:rPr lang="en-US" b="0" i="0" dirty="0">
                <a:solidFill>
                  <a:srgbClr val="333333"/>
                </a:solidFill>
                <a:effectLst/>
                <a:latin typeface="Georgia" panose="02040502050405020303" pitchFamily="18" charset="0"/>
              </a:rPr>
              <a:t>dding transcript visible options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333333"/>
                </a:solidFill>
                <a:latin typeface="Georgia" panose="02040502050405020303" pitchFamily="18" charset="0"/>
              </a:rPr>
              <a:t>Adjusting curriculum for new CoreEd and student success initiatives</a:t>
            </a:r>
            <a:endParaRPr lang="en-US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208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1FC8E-E3A2-C41F-EE76-9048213E0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Faculty Senate Approval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EEDCF-6E75-F19D-52E9-5A0927EC3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62388" cy="4351338"/>
          </a:xfrm>
        </p:spPr>
        <p:txBody>
          <a:bodyPr>
            <a:normAutofit/>
          </a:bodyPr>
          <a:lstStyle/>
          <a:p>
            <a:r>
              <a:rPr lang="en-US" sz="2800" dirty="0"/>
              <a:t>Change name of:</a:t>
            </a:r>
          </a:p>
          <a:p>
            <a:pPr lvl="1"/>
            <a:r>
              <a:rPr lang="en-US" sz="2400" dirty="0"/>
              <a:t>Nuclear Engineering Undergraduate Major (BS, HBS)	</a:t>
            </a:r>
            <a:r>
              <a:rPr lang="en-US" dirty="0"/>
              <a:t>	</a:t>
            </a:r>
            <a:r>
              <a:rPr lang="en-US" sz="1600" dirty="0"/>
              <a:t> </a:t>
            </a:r>
          </a:p>
          <a:p>
            <a:endParaRPr lang="en-US" sz="2000" dirty="0"/>
          </a:p>
          <a:p>
            <a:r>
              <a:rPr lang="en-US" sz="2800" dirty="0"/>
              <a:t>To:</a:t>
            </a:r>
          </a:p>
          <a:p>
            <a:pPr lvl="1"/>
            <a:r>
              <a:rPr lang="en-US" sz="2400" dirty="0"/>
              <a:t>Nuclear Science and Engineering (BS, HBS)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1AFD9A-A441-F84A-5AF5-8AF9C40A3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ECFB66-3969-53AF-7DD4-1EC97D9AB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906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594FA7-B104-B09F-FD3B-BA76756A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OREGON STATE UNIVERSITY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C89731-A849-A2A3-88EF-E4967E3AE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6004F-53F9-E74D-AC89-56EA63355CB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F977F4-D447-92CB-6B87-700F842FFE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9620" y="202924"/>
            <a:ext cx="9155073" cy="614535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43C4CB-71A7-1231-D8E7-E010479A2C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991" y="295405"/>
            <a:ext cx="4355842" cy="1632922"/>
          </a:xfrm>
        </p:spPr>
        <p:txBody>
          <a:bodyPr>
            <a:normAutofit/>
          </a:bodyPr>
          <a:lstStyle/>
          <a:p>
            <a:r>
              <a:rPr lang="en-US" dirty="0"/>
              <a:t>Curriculum Council Proposal Reviews and Approvals since Jan 9</a:t>
            </a:r>
            <a:r>
              <a:rPr lang="en-US" baseline="30000" dirty="0"/>
              <a:t>th</a:t>
            </a:r>
            <a:r>
              <a:rPr lang="en-US" dirty="0"/>
              <a:t> Faculty Senate Meeting</a:t>
            </a:r>
          </a:p>
        </p:txBody>
      </p:sp>
    </p:spTree>
    <p:extLst>
      <p:ext uri="{BB962C8B-B14F-4D97-AF65-F5344CB8AC3E}">
        <p14:creationId xmlns:p14="http://schemas.microsoft.com/office/powerpoint/2010/main" val="18513029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6">
      <a:dk1>
        <a:srgbClr val="D73F09"/>
      </a:dk1>
      <a:lt1>
        <a:sysClr val="window" lastClr="FFFFFF"/>
      </a:lt1>
      <a:dk2>
        <a:srgbClr val="000000"/>
      </a:dk2>
      <a:lt2>
        <a:srgbClr val="B7A99A"/>
      </a:lt2>
      <a:accent1>
        <a:srgbClr val="8E9089"/>
      </a:accent1>
      <a:accent2>
        <a:srgbClr val="00859B"/>
      </a:accent2>
      <a:accent3>
        <a:srgbClr val="B8DDE1"/>
      </a:accent3>
      <a:accent4>
        <a:srgbClr val="FFB500"/>
      </a:accent4>
      <a:accent5>
        <a:srgbClr val="FDD26E"/>
      </a:accent5>
      <a:accent6>
        <a:srgbClr val="4A773C"/>
      </a:accent6>
      <a:hlink>
        <a:srgbClr val="C4D6A4"/>
      </a:hlink>
      <a:folHlink>
        <a:srgbClr val="7A6855"/>
      </a:folHlink>
    </a:clrScheme>
    <a:fontScheme name="Oregon State Fonts">
      <a:majorFont>
        <a:latin typeface="Stratum2 Black"/>
        <a:ea typeface=""/>
        <a:cs typeface=""/>
      </a:majorFont>
      <a:minorFont>
        <a:latin typeface="Kievit Off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474986D4-687F-4A96-AC29-ABD08C01C466}" vid="{BF2A62C4-7066-4EC8-BC5C-623B0450B8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Presentation_template-brand_fonts_simple</Template>
  <TotalTime>4661</TotalTime>
  <Words>188</Words>
  <Application>Microsoft Office PowerPoint</Application>
  <PresentationFormat>Widescreen</PresentationFormat>
  <Paragraphs>31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Georgia</vt:lpstr>
      <vt:lpstr>Kievit Offc</vt:lpstr>
      <vt:lpstr>KievitPro-Regular</vt:lpstr>
      <vt:lpstr>Rufina-Stencil-Bold</vt:lpstr>
      <vt:lpstr>Stratum2 Bold</vt:lpstr>
      <vt:lpstr>Office Theme</vt:lpstr>
      <vt:lpstr>Program proposalS  FOR APPROVAL BY Faculty senate</vt:lpstr>
      <vt:lpstr>PowerPoint Presentation</vt:lpstr>
      <vt:lpstr>Request Faculty Senate Approval</vt:lpstr>
      <vt:lpstr>PowerPoint Presentation</vt:lpstr>
    </vt:vector>
  </TitlesOfParts>
  <Company>Oregon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Miller, Heather Nicole</dc:creator>
  <cp:lastModifiedBy>Calascibetta, Caitlin M</cp:lastModifiedBy>
  <cp:revision>293</cp:revision>
  <cp:lastPrinted>2019-11-27T03:08:35Z</cp:lastPrinted>
  <dcterms:created xsi:type="dcterms:W3CDTF">2019-10-07T21:33:00Z</dcterms:created>
  <dcterms:modified xsi:type="dcterms:W3CDTF">2025-02-19T15:50:06Z</dcterms:modified>
</cp:coreProperties>
</file>