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348E4F-E565-488F-A52F-708514AD7E07}" v="4" dt="2025-02-12T23:05:50.268"/>
    <p1510:client id="{A3EE62F8-C1AB-44CC-9EE7-2A3621521B74}" v="27" dt="2025-02-12T23:33:07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2" autoAdjust="0"/>
    <p:restoredTop sz="94660"/>
  </p:normalViewPr>
  <p:slideViewPr>
    <p:cSldViewPr snapToGrid="0">
      <p:cViewPr varScale="1">
        <p:scale>
          <a:sx n="45" d="100"/>
          <a:sy n="45" d="100"/>
        </p:scale>
        <p:origin x="9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Mathern" userId="9YqWH7Ml53FkQvuYzE1dMVaEnBHAfSi65wsWBbw7jFo=" providerId="None" clId="Web-{18348E4F-E565-488F-A52F-708514AD7E07}"/>
    <pc:docChg chg="addSld delSld modSld">
      <pc:chgData name="Rebecca Mathern" userId="9YqWH7Ml53FkQvuYzE1dMVaEnBHAfSi65wsWBbw7jFo=" providerId="None" clId="Web-{18348E4F-E565-488F-A52F-708514AD7E07}" dt="2025-02-12T23:05:50.268" v="3" actId="14100"/>
      <pc:docMkLst>
        <pc:docMk/>
      </pc:docMkLst>
      <pc:sldChg chg="del">
        <pc:chgData name="Rebecca Mathern" userId="9YqWH7Ml53FkQvuYzE1dMVaEnBHAfSi65wsWBbw7jFo=" providerId="None" clId="Web-{18348E4F-E565-488F-A52F-708514AD7E07}" dt="2025-02-12T23:05:21.596" v="0"/>
        <pc:sldMkLst>
          <pc:docMk/>
          <pc:sldMk cId="781206285" sldId="257"/>
        </pc:sldMkLst>
      </pc:sldChg>
      <pc:sldChg chg="modSp add del">
        <pc:chgData name="Rebecca Mathern" userId="9YqWH7Ml53FkQvuYzE1dMVaEnBHAfSi65wsWBbw7jFo=" providerId="None" clId="Web-{18348E4F-E565-488F-A52F-708514AD7E07}" dt="2025-02-12T23:05:50.268" v="3" actId="14100"/>
        <pc:sldMkLst>
          <pc:docMk/>
          <pc:sldMk cId="2505630364" sldId="259"/>
        </pc:sldMkLst>
        <pc:grpChg chg="mod">
          <ac:chgData name="Rebecca Mathern" userId="9YqWH7Ml53FkQvuYzE1dMVaEnBHAfSi65wsWBbw7jFo=" providerId="None" clId="Web-{18348E4F-E565-488F-A52F-708514AD7E07}" dt="2025-02-12T23:05:50.268" v="3" actId="14100"/>
          <ac:grpSpMkLst>
            <pc:docMk/>
            <pc:sldMk cId="2505630364" sldId="259"/>
            <ac:grpSpMk id="73" creationId="{C25ED0E6-4FBC-955C-4652-5902796316F2}"/>
          </ac:grpSpMkLst>
        </pc:grpChg>
      </pc:sldChg>
    </pc:docChg>
  </pc:docChgLst>
  <pc:docChgLst>
    <pc:chgData name="Stephanie Baugh" userId="GWMFTRkZ2y6JrNKsfa0K1U5yVhRYV3qGM/wclxPWZwI=" providerId="None" clId="Web-{A3EE62F8-C1AB-44CC-9EE7-2A3621521B74}"/>
    <pc:docChg chg="addSld delSld modSld">
      <pc:chgData name="Stephanie Baugh" userId="GWMFTRkZ2y6JrNKsfa0K1U5yVhRYV3qGM/wclxPWZwI=" providerId="None" clId="Web-{A3EE62F8-C1AB-44CC-9EE7-2A3621521B74}" dt="2025-02-12T23:33:07.130" v="24" actId="1076"/>
      <pc:docMkLst>
        <pc:docMk/>
      </pc:docMkLst>
      <pc:sldChg chg="addSp delSp modSp">
        <pc:chgData name="Stephanie Baugh" userId="GWMFTRkZ2y6JrNKsfa0K1U5yVhRYV3qGM/wclxPWZwI=" providerId="None" clId="Web-{A3EE62F8-C1AB-44CC-9EE7-2A3621521B74}" dt="2025-02-12T23:33:07.130" v="24" actId="1076"/>
        <pc:sldMkLst>
          <pc:docMk/>
          <pc:sldMk cId="2071862952" sldId="258"/>
        </pc:sldMkLst>
        <pc:picChg chg="add mod">
          <ac:chgData name="Stephanie Baugh" userId="GWMFTRkZ2y6JrNKsfa0K1U5yVhRYV3qGM/wclxPWZwI=" providerId="None" clId="Web-{A3EE62F8-C1AB-44CC-9EE7-2A3621521B74}" dt="2025-02-12T23:33:07.130" v="24" actId="1076"/>
          <ac:picMkLst>
            <pc:docMk/>
            <pc:sldMk cId="2071862952" sldId="258"/>
            <ac:picMk id="2" creationId="{EB40BEF6-051E-C002-A217-26A63B22D8DD}"/>
          </ac:picMkLst>
        </pc:picChg>
        <pc:picChg chg="del">
          <ac:chgData name="Stephanie Baugh" userId="GWMFTRkZ2y6JrNKsfa0K1U5yVhRYV3qGM/wclxPWZwI=" providerId="None" clId="Web-{A3EE62F8-C1AB-44CC-9EE7-2A3621521B74}" dt="2025-02-12T23:32:59.349" v="20"/>
          <ac:picMkLst>
            <pc:docMk/>
            <pc:sldMk cId="2071862952" sldId="258"/>
            <ac:picMk id="3" creationId="{3C3621E7-91D8-C919-6371-A54C9EE87B55}"/>
          </ac:picMkLst>
        </pc:picChg>
      </pc:sldChg>
      <pc:sldChg chg="del">
        <pc:chgData name="Stephanie Baugh" userId="GWMFTRkZ2y6JrNKsfa0K1U5yVhRYV3qGM/wclxPWZwI=" providerId="None" clId="Web-{A3EE62F8-C1AB-44CC-9EE7-2A3621521B74}" dt="2025-02-12T23:13:51.769" v="7"/>
        <pc:sldMkLst>
          <pc:docMk/>
          <pc:sldMk cId="2505630364" sldId="259"/>
        </pc:sldMkLst>
      </pc:sldChg>
      <pc:sldChg chg="addSp delSp modSp">
        <pc:chgData name="Stephanie Baugh" userId="GWMFTRkZ2y6JrNKsfa0K1U5yVhRYV3qGM/wclxPWZwI=" providerId="None" clId="Web-{A3EE62F8-C1AB-44CC-9EE7-2A3621521B74}" dt="2025-02-12T23:14:13.785" v="11" actId="1076"/>
        <pc:sldMkLst>
          <pc:docMk/>
          <pc:sldMk cId="594299625" sldId="260"/>
        </pc:sldMkLst>
        <pc:picChg chg="add mod">
          <ac:chgData name="Stephanie Baugh" userId="GWMFTRkZ2y6JrNKsfa0K1U5yVhRYV3qGM/wclxPWZwI=" providerId="None" clId="Web-{A3EE62F8-C1AB-44CC-9EE7-2A3621521B74}" dt="2025-02-12T23:14:13.785" v="11" actId="1076"/>
          <ac:picMkLst>
            <pc:docMk/>
            <pc:sldMk cId="594299625" sldId="260"/>
            <ac:picMk id="2" creationId="{EDF112F2-8334-AA87-31AA-8C7B2B2551F9}"/>
          </ac:picMkLst>
        </pc:picChg>
        <pc:picChg chg="del">
          <ac:chgData name="Stephanie Baugh" userId="GWMFTRkZ2y6JrNKsfa0K1U5yVhRYV3qGM/wclxPWZwI=" providerId="None" clId="Web-{A3EE62F8-C1AB-44CC-9EE7-2A3621521B74}" dt="2025-02-12T23:13:40.331" v="4"/>
          <ac:picMkLst>
            <pc:docMk/>
            <pc:sldMk cId="594299625" sldId="260"/>
            <ac:picMk id="3" creationId="{E2D8A989-3760-10CF-5BFD-1F40D0F442F5}"/>
          </ac:picMkLst>
        </pc:picChg>
      </pc:sldChg>
      <pc:sldChg chg="addSp delSp modSp new">
        <pc:chgData name="Stephanie Baugh" userId="GWMFTRkZ2y6JrNKsfa0K1U5yVhRYV3qGM/wclxPWZwI=" providerId="None" clId="Web-{A3EE62F8-C1AB-44CC-9EE7-2A3621521B74}" dt="2025-02-12T23:29:36.177" v="19" actId="1076"/>
        <pc:sldMkLst>
          <pc:docMk/>
          <pc:sldMk cId="4020110766" sldId="262"/>
        </pc:sldMkLst>
        <pc:spChg chg="add del mod">
          <ac:chgData name="Stephanie Baugh" userId="GWMFTRkZ2y6JrNKsfa0K1U5yVhRYV3qGM/wclxPWZwI=" providerId="None" clId="Web-{A3EE62F8-C1AB-44CC-9EE7-2A3621521B74}" dt="2025-02-12T23:16:16.957" v="15"/>
          <ac:spMkLst>
            <pc:docMk/>
            <pc:sldMk cId="4020110766" sldId="262"/>
            <ac:spMk id="3" creationId="{E67B1E32-AD65-7FBD-E7CE-C7367D1757C3}"/>
          </ac:spMkLst>
        </pc:spChg>
        <pc:picChg chg="add del mod">
          <ac:chgData name="Stephanie Baugh" userId="GWMFTRkZ2y6JrNKsfa0K1U5yVhRYV3qGM/wclxPWZwI=" providerId="None" clId="Web-{A3EE62F8-C1AB-44CC-9EE7-2A3621521B74}" dt="2025-02-12T23:29:29.911" v="16"/>
          <ac:picMkLst>
            <pc:docMk/>
            <pc:sldMk cId="4020110766" sldId="262"/>
            <ac:picMk id="2" creationId="{3B4B0473-84CA-8705-E631-F4372C855371}"/>
          </ac:picMkLst>
        </pc:picChg>
        <pc:picChg chg="add mod">
          <ac:chgData name="Stephanie Baugh" userId="GWMFTRkZ2y6JrNKsfa0K1U5yVhRYV3qGM/wclxPWZwI=" providerId="None" clId="Web-{A3EE62F8-C1AB-44CC-9EE7-2A3621521B74}" dt="2025-02-12T23:29:36.177" v="19" actId="1076"/>
          <ac:picMkLst>
            <pc:docMk/>
            <pc:sldMk cId="4020110766" sldId="262"/>
            <ac:picMk id="4" creationId="{D95DF879-A8A4-40BB-FF4A-3A803A51EF8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4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08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3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3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3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84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2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0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B31C00-6D05-418F-884F-553BB4AD804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2D7142-77E0-4DF4-8231-AFC9BE737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1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16F0A-1277-3681-3407-D396112972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tratum2 Black" panose="020B0506030000020004" pitchFamily="34" charset="0"/>
              </a:rPr>
              <a:t>University Accreditation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D3D767-D898-7B3F-900B-15B9244E46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OSU holds institutional accreditation through the </a:t>
            </a:r>
          </a:p>
          <a:p>
            <a:r>
              <a:rPr lang="en-US" dirty="0"/>
              <a:t>Northwest Commission on College and Universities.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52FE05-C203-F99A-DF59-F340E592BD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3780" y="4774950"/>
            <a:ext cx="2261870" cy="88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03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C9AE565-76CC-DD3B-E826-501B5AE6B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141" y="749162"/>
            <a:ext cx="7150467" cy="53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1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40BEF6-051E-C002-A217-26A63B22D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527680"/>
            <a:ext cx="11515725" cy="3793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862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diagram of writing and revising&#10;&#10;AI-generated content may be incorrect.">
            <a:extLst>
              <a:ext uri="{FF2B5EF4-FFF2-40B4-BE49-F238E27FC236}">
                <a16:creationId xmlns:a16="http://schemas.microsoft.com/office/drawing/2014/main" id="{EDF112F2-8334-AA87-31AA-8C7B2B255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" y="1494003"/>
            <a:ext cx="11706225" cy="387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299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5DF879-A8A4-40BB-FF4A-3A803A51E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899100"/>
            <a:ext cx="10896600" cy="505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110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297</Words>
  <Application>Microsoft Office PowerPoint</Application>
  <PresentationFormat>Widescreen</PresentationFormat>
  <Paragraphs>80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University Accreditation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Baugh, Stephanie J</dc:creator>
  <cp:lastModifiedBy>Baugh, Stephanie J</cp:lastModifiedBy>
  <cp:revision>29</cp:revision>
  <dcterms:created xsi:type="dcterms:W3CDTF">2025-02-11T19:16:23Z</dcterms:created>
  <dcterms:modified xsi:type="dcterms:W3CDTF">2025-02-12T23:33:11Z</dcterms:modified>
</cp:coreProperties>
</file>