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718" r:id="rId1"/>
  </p:sldMasterIdLst>
  <p:notesMasterIdLst>
    <p:notesMasterId r:id="rId6"/>
  </p:notesMasterIdLst>
  <p:handoutMasterIdLst>
    <p:handoutMasterId r:id="rId7"/>
  </p:handoutMasterIdLst>
  <p:sldIdLst>
    <p:sldId id="267" r:id="rId2"/>
    <p:sldId id="272" r:id="rId3"/>
    <p:sldId id="273" r:id="rId4"/>
    <p:sldId id="275" r:id="rId5"/>
  </p:sldIdLst>
  <p:sldSz cx="9144000" cy="6858000" type="screen4x3"/>
  <p:notesSz cx="7315200" cy="9601200"/>
  <p:defaultTextStyle>
    <a:defPPr>
      <a:defRPr lang="en-US"/>
    </a:defPPr>
    <a:lvl1pPr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000CC"/>
    <a:srgbClr val="0000FF"/>
    <a:srgbClr val="DDDDDD"/>
    <a:srgbClr val="B2B2B2"/>
    <a:srgbClr val="FF9933"/>
    <a:srgbClr val="66CCFF"/>
    <a:srgbClr val="D7591A"/>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8" d="100"/>
          <a:sy n="88" d="100"/>
        </p:scale>
        <p:origin x="-678"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69920" cy="480060"/>
          </a:xfrm>
          <a:prstGeom prst="rect">
            <a:avLst/>
          </a:prstGeom>
        </p:spPr>
        <p:txBody>
          <a:bodyPr vert="horz" lIns="96656" tIns="48328" rIns="96656" bIns="48328"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4143587" y="2"/>
            <a:ext cx="3169920" cy="480060"/>
          </a:xfrm>
          <a:prstGeom prst="rect">
            <a:avLst/>
          </a:prstGeom>
        </p:spPr>
        <p:txBody>
          <a:bodyPr vert="horz" lIns="96656" tIns="48328" rIns="96656" bIns="48328" rtlCol="0"/>
          <a:lstStyle>
            <a:lvl1pPr algn="r" fontAlgn="auto">
              <a:spcBef>
                <a:spcPts val="0"/>
              </a:spcBef>
              <a:spcAft>
                <a:spcPts val="0"/>
              </a:spcAft>
              <a:defRPr sz="1200">
                <a:latin typeface="+mn-lt"/>
                <a:ea typeface="+mn-ea"/>
                <a:cs typeface="+mn-cs"/>
              </a:defRPr>
            </a:lvl1pPr>
          </a:lstStyle>
          <a:p>
            <a:pPr>
              <a:defRPr/>
            </a:pPr>
            <a:fld id="{ADA11840-1143-4183-9D7E-10AEABD528F0}" type="datetime1">
              <a:rPr lang="en-US"/>
              <a:pPr>
                <a:defRPr/>
              </a:pPr>
              <a:t>11/7/2012</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56" tIns="48328" rIns="96656" bIns="48328"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6" tIns="48328" rIns="96656" bIns="48328" rtlCol="0" anchor="b"/>
          <a:lstStyle>
            <a:lvl1pPr algn="r" fontAlgn="auto">
              <a:spcBef>
                <a:spcPts val="0"/>
              </a:spcBef>
              <a:spcAft>
                <a:spcPts val="0"/>
              </a:spcAft>
              <a:defRPr sz="1200">
                <a:latin typeface="+mn-lt"/>
                <a:ea typeface="+mn-ea"/>
                <a:cs typeface="+mn-cs"/>
              </a:defRPr>
            </a:lvl1pPr>
          </a:lstStyle>
          <a:p>
            <a:pPr>
              <a:defRPr/>
            </a:pPr>
            <a:fld id="{35100D00-B097-4B79-9A13-604F0CB99AC0}" type="slidenum">
              <a:rPr lang="en-US"/>
              <a:pPr>
                <a:defRPr/>
              </a:pPr>
              <a:t>‹#›</a:t>
            </a:fld>
            <a:endParaRPr lang="en-US"/>
          </a:p>
        </p:txBody>
      </p:sp>
    </p:spTree>
    <p:extLst>
      <p:ext uri="{BB962C8B-B14F-4D97-AF65-F5344CB8AC3E}">
        <p14:creationId xmlns="" xmlns:p14="http://schemas.microsoft.com/office/powerpoint/2010/main" val="32098037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69920" cy="480060"/>
          </a:xfrm>
          <a:prstGeom prst="rect">
            <a:avLst/>
          </a:prstGeom>
        </p:spPr>
        <p:txBody>
          <a:bodyPr vert="horz" lIns="96656" tIns="48328" rIns="96656" bIns="48328"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4143587" y="2"/>
            <a:ext cx="3169920" cy="480060"/>
          </a:xfrm>
          <a:prstGeom prst="rect">
            <a:avLst/>
          </a:prstGeom>
        </p:spPr>
        <p:txBody>
          <a:bodyPr vert="horz" lIns="96656" tIns="48328" rIns="96656" bIns="48328" rtlCol="0"/>
          <a:lstStyle>
            <a:lvl1pPr algn="r" fontAlgn="auto">
              <a:spcBef>
                <a:spcPts val="0"/>
              </a:spcBef>
              <a:spcAft>
                <a:spcPts val="0"/>
              </a:spcAft>
              <a:defRPr sz="1200">
                <a:latin typeface="+mn-lt"/>
                <a:ea typeface="+mn-ea"/>
                <a:cs typeface="+mn-cs"/>
              </a:defRPr>
            </a:lvl1pPr>
          </a:lstStyle>
          <a:p>
            <a:pPr>
              <a:defRPr/>
            </a:pPr>
            <a:fld id="{2B83C414-6539-4328-8FD9-53549C60F9EE}" type="datetime1">
              <a:rPr lang="en-US"/>
              <a:pPr>
                <a:defRPr/>
              </a:pPr>
              <a:t>11/7/2012</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56" tIns="48328" rIns="96656" bIns="48328" rtlCol="0" anchor="ctr"/>
          <a:lstStyle/>
          <a:p>
            <a:pPr lvl="0"/>
            <a:endParaRPr lang="en-US" noProof="0"/>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6656" tIns="48328" rIns="96656" bIns="48328"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119474"/>
            <a:ext cx="3169920" cy="480060"/>
          </a:xfrm>
          <a:prstGeom prst="rect">
            <a:avLst/>
          </a:prstGeom>
        </p:spPr>
        <p:txBody>
          <a:bodyPr vert="horz" lIns="96656" tIns="48328" rIns="96656" bIns="48328"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56" tIns="48328" rIns="96656" bIns="48328" rtlCol="0" anchor="b"/>
          <a:lstStyle>
            <a:lvl1pPr algn="r" fontAlgn="auto">
              <a:spcBef>
                <a:spcPts val="0"/>
              </a:spcBef>
              <a:spcAft>
                <a:spcPts val="0"/>
              </a:spcAft>
              <a:defRPr sz="1200">
                <a:latin typeface="+mn-lt"/>
                <a:ea typeface="+mn-ea"/>
                <a:cs typeface="+mn-cs"/>
              </a:defRPr>
            </a:lvl1pPr>
          </a:lstStyle>
          <a:p>
            <a:pPr>
              <a:defRPr/>
            </a:pPr>
            <a:fld id="{C96C6EF5-3572-4A27-A212-AC0A56673D69}" type="slidenum">
              <a:rPr lang="en-US"/>
              <a:pPr>
                <a:defRPr/>
              </a:pPr>
              <a:t>‹#›</a:t>
            </a:fld>
            <a:endParaRPr lang="en-US"/>
          </a:p>
        </p:txBody>
      </p:sp>
    </p:spTree>
    <p:extLst>
      <p:ext uri="{BB962C8B-B14F-4D97-AF65-F5344CB8AC3E}">
        <p14:creationId xmlns="" xmlns:p14="http://schemas.microsoft.com/office/powerpoint/2010/main" val="1168433806"/>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120" charset="-128"/>
        <a:cs typeface="ＭＳ Ｐゴシック" pitchFamily="-120"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20"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20"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20"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20"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Option 1">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14400" y="3200400"/>
            <a:ext cx="7315200" cy="2057400"/>
          </a:xfrm>
        </p:spPr>
        <p:txBody>
          <a:bodyPr/>
          <a:lstStyle>
            <a:lvl1pPr algn="l">
              <a:defRPr sz="3600">
                <a:effectLst/>
              </a:defRPr>
            </a:lvl1pPr>
          </a:lstStyle>
          <a:p>
            <a:r>
              <a:rPr lang="en-US" smtClean="0"/>
              <a:t>Click to edit Master title style</a:t>
            </a:r>
            <a:endParaRPr lang="en-US" dirty="0"/>
          </a:p>
        </p:txBody>
      </p:sp>
      <p:sp>
        <p:nvSpPr>
          <p:cNvPr id="3075" name="Rectangle 3"/>
          <p:cNvSpPr>
            <a:spLocks noGrp="1" noChangeArrowheads="1"/>
          </p:cNvSpPr>
          <p:nvPr>
            <p:ph type="subTitle" idx="1"/>
          </p:nvPr>
        </p:nvSpPr>
        <p:spPr>
          <a:xfrm>
            <a:off x="914400" y="5303520"/>
            <a:ext cx="5486400" cy="914400"/>
          </a:xfrm>
        </p:spPr>
        <p:txBody>
          <a:bodyPr/>
          <a:lstStyle>
            <a:lvl1pPr marL="0" indent="0" algn="l">
              <a:buFont typeface="Times" pitchFamily="-96" charset="0"/>
              <a:buNone/>
              <a:defRPr sz="2400">
                <a:solidFill>
                  <a:srgbClr val="FFFFFF"/>
                </a:solidFill>
                <a:effectLst/>
              </a:defRPr>
            </a:lvl1pPr>
          </a:lstStyle>
          <a:p>
            <a:r>
              <a:rPr lang="en-US" dirty="0"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 column w/number">
    <p:spTree>
      <p:nvGrpSpPr>
        <p:cNvPr id="1" name=""/>
        <p:cNvGrpSpPr/>
        <p:nvPr/>
      </p:nvGrpSpPr>
      <p:grpSpPr>
        <a:xfrm>
          <a:off x="0" y="0"/>
          <a:ext cx="0" cy="0"/>
          <a:chOff x="0" y="0"/>
          <a:chExt cx="0" cy="0"/>
        </a:xfrm>
      </p:grpSpPr>
      <p:sp>
        <p:nvSpPr>
          <p:cNvPr id="5" name="Content Placeholder 2"/>
          <p:cNvSpPr>
            <a:spLocks noGrp="1"/>
          </p:cNvSpPr>
          <p:nvPr>
            <p:ph idx="1"/>
          </p:nvPr>
        </p:nvSpPr>
        <p:spPr>
          <a:xfrm>
            <a:off x="457200" y="1371600"/>
            <a:ext cx="4114800" cy="4343400"/>
          </a:xfrm>
        </p:spPr>
        <p:txBody>
          <a:bodyPr/>
          <a:lstStyle>
            <a:lvl1pPr marL="457200" indent="-457200">
              <a:buFont typeface="+mj-lt"/>
              <a:buAutoNum type="arabicPeriod"/>
              <a:defRPr sz="2400"/>
            </a:lvl1pPr>
            <a:lvl2pPr marL="682625" indent="-230188">
              <a:buFont typeface="Arial"/>
              <a:buChar char="•"/>
              <a:defRPr sz="2000"/>
            </a:lvl2pPr>
            <a:lvl3pPr marL="914400" indent="-228600">
              <a:buFont typeface="Arial"/>
              <a:buChar char="•"/>
              <a:defRPr/>
            </a:lvl3pPr>
            <a:lvl4pPr marL="1143000" indent="-228600">
              <a:defRPr/>
            </a:lvl4pPr>
            <a:lvl5pPr marL="1144588" inden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1"/>
          <p:cNvSpPr>
            <a:spLocks noGrp="1"/>
          </p:cNvSpPr>
          <p:nvPr>
            <p:ph type="title"/>
          </p:nvPr>
        </p:nvSpPr>
        <p:spPr>
          <a:xfrm>
            <a:off x="457200" y="594360"/>
            <a:ext cx="8229600" cy="685800"/>
          </a:xfrm>
        </p:spPr>
        <p:txBody>
          <a:bodyPr/>
          <a:lstStyle/>
          <a:p>
            <a:r>
              <a:rPr lang="en-US" smtClean="0"/>
              <a:t>Click to edit Master title style</a:t>
            </a:r>
            <a:endParaRPr lang="en-US" dirty="0"/>
          </a:p>
        </p:txBody>
      </p:sp>
      <p:sp>
        <p:nvSpPr>
          <p:cNvPr id="11" name="Picture Placeholder 7"/>
          <p:cNvSpPr>
            <a:spLocks noGrp="1"/>
          </p:cNvSpPr>
          <p:nvPr>
            <p:ph type="pic" sz="quarter" idx="10"/>
          </p:nvPr>
        </p:nvSpPr>
        <p:spPr>
          <a:xfrm>
            <a:off x="4800600" y="1371600"/>
            <a:ext cx="3886200" cy="4343400"/>
          </a:xfrm>
        </p:spPr>
        <p:txBody>
          <a:bodyPr>
            <a:normAutofit/>
          </a:bodyPr>
          <a:lstStyle>
            <a:lvl1pPr marL="0" indent="0">
              <a:buNone/>
              <a:defRPr/>
            </a:lvl1pPr>
          </a:lstStyle>
          <a:p>
            <a:pPr lvl="0"/>
            <a:r>
              <a:rPr lang="en-US" noProof="0" smtClean="0"/>
              <a:t>Click icon to add picture</a:t>
            </a:r>
            <a:endParaRPr lang="en-US" noProof="0" dirty="0"/>
          </a:p>
        </p:txBody>
      </p:sp>
      <p:sp>
        <p:nvSpPr>
          <p:cNvPr id="6" name="Date Placeholder 5"/>
          <p:cNvSpPr>
            <a:spLocks noGrp="1"/>
          </p:cNvSpPr>
          <p:nvPr>
            <p:ph type="dt" sz="half" idx="11"/>
          </p:nvPr>
        </p:nvSpPr>
        <p:spPr>
          <a:xfrm>
            <a:off x="457200" y="6080125"/>
            <a:ext cx="1828800" cy="182563"/>
          </a:xfrm>
          <a:prstGeom prst="rect">
            <a:avLst/>
          </a:prstGeom>
        </p:spPr>
        <p:txBody>
          <a:bodyPr/>
          <a:lstStyle>
            <a:lvl1pPr>
              <a:defRPr/>
            </a:lvl1pPr>
          </a:lstStyle>
          <a:p>
            <a:pPr>
              <a:defRPr/>
            </a:pPr>
            <a:fld id="{684042F4-ACDD-4715-8A66-5C392285AB33}" type="datetime4">
              <a:rPr lang="en-US"/>
              <a:pPr>
                <a:defRPr/>
              </a:pPr>
              <a:t>November 7, 2012</a:t>
            </a:fld>
            <a:endParaRPr lang="en-US"/>
          </a:p>
        </p:txBody>
      </p:sp>
      <p:sp>
        <p:nvSpPr>
          <p:cNvPr id="7" name="Slide Number Placeholder 6"/>
          <p:cNvSpPr>
            <a:spLocks noGrp="1"/>
          </p:cNvSpPr>
          <p:nvPr>
            <p:ph type="sldNum" sz="quarter" idx="12"/>
          </p:nvPr>
        </p:nvSpPr>
        <p:spPr>
          <a:xfrm>
            <a:off x="457200" y="5897563"/>
            <a:ext cx="365125" cy="182562"/>
          </a:xfrm>
          <a:prstGeom prst="rect">
            <a:avLst/>
          </a:prstGeom>
        </p:spPr>
        <p:txBody>
          <a:bodyPr/>
          <a:lstStyle>
            <a:lvl1pPr>
              <a:defRPr/>
            </a:lvl1pPr>
          </a:lstStyle>
          <a:p>
            <a:pPr>
              <a:defRPr/>
            </a:pPr>
            <a:fld id="{DE8BCF59-4DE9-4B75-8DFB-BFB5CDD1EBE8}" type="slidenum">
              <a:rPr lang="en-US"/>
              <a:pPr>
                <a:defRPr/>
              </a:pPr>
              <a:t>‹#›</a:t>
            </a:fld>
            <a:endParaRPr lang="en-US"/>
          </a:p>
        </p:txBody>
      </p:sp>
      <p:sp>
        <p:nvSpPr>
          <p:cNvPr id="9" name="Footer Placeholder 10"/>
          <p:cNvSpPr>
            <a:spLocks noGrp="1"/>
          </p:cNvSpPr>
          <p:nvPr>
            <p:ph type="ftr" sz="quarter" idx="13"/>
          </p:nvPr>
        </p:nvSpPr>
        <p:spPr>
          <a:xfrm>
            <a:off x="457200" y="6264275"/>
            <a:ext cx="2895600" cy="182563"/>
          </a:xfrm>
          <a:prstGeom prst="rect">
            <a:avLst/>
          </a:prstGeom>
        </p:spPr>
        <p:txBody>
          <a:bodyPr/>
          <a:lstStyle>
            <a:lvl1pPr>
              <a:defRPr/>
            </a:lvl1pPr>
          </a:lstStyle>
          <a:p>
            <a:pPr>
              <a:defRPr/>
            </a:pPr>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 column no bullets and thumbnail">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5486400" cy="4343400"/>
          </a:xfrm>
        </p:spPr>
        <p:txBody>
          <a:bodyPr/>
          <a:lstStyle>
            <a:lvl1pPr marL="0" algn="l">
              <a:buFontTx/>
              <a:buNone/>
              <a:defRPr sz="2400"/>
            </a:lvl1pPr>
            <a:lvl2pPr marL="0">
              <a:buFontTx/>
              <a:buNone/>
              <a:defRPr sz="2000"/>
            </a:lvl2pPr>
            <a:lvl3pPr marL="0">
              <a:buFontTx/>
              <a:buNone/>
              <a:defRPr/>
            </a:lvl3pPr>
            <a:lvl4pPr marL="0">
              <a:buFontTx/>
              <a:buNone/>
              <a:defRPr/>
            </a:lvl4pPr>
            <a:lvl5pPr marL="0">
              <a:buFontTx/>
              <a:buNone/>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1"/>
          <p:cNvSpPr>
            <a:spLocks noGrp="1"/>
          </p:cNvSpPr>
          <p:nvPr>
            <p:ph type="title"/>
          </p:nvPr>
        </p:nvSpPr>
        <p:spPr>
          <a:xfrm>
            <a:off x="457200" y="594360"/>
            <a:ext cx="8229600" cy="685800"/>
          </a:xfrm>
        </p:spPr>
        <p:txBody>
          <a:bodyPr/>
          <a:lstStyle/>
          <a:p>
            <a:r>
              <a:rPr lang="en-US" smtClean="0"/>
              <a:t>Click to edit Master title style</a:t>
            </a:r>
            <a:endParaRPr lang="en-US" dirty="0"/>
          </a:p>
        </p:txBody>
      </p:sp>
      <p:sp>
        <p:nvSpPr>
          <p:cNvPr id="12" name="Picture Placeholder 9"/>
          <p:cNvSpPr>
            <a:spLocks noGrp="1"/>
          </p:cNvSpPr>
          <p:nvPr>
            <p:ph type="pic" sz="quarter" idx="10"/>
          </p:nvPr>
        </p:nvSpPr>
        <p:spPr>
          <a:xfrm>
            <a:off x="6172200" y="1371600"/>
            <a:ext cx="2514600" cy="2057400"/>
          </a:xfrm>
        </p:spPr>
        <p:txBody>
          <a:bodyPr>
            <a:normAutofit/>
          </a:bodyPr>
          <a:lstStyle>
            <a:lvl1pPr marL="3175" indent="-3175">
              <a:buNone/>
              <a:defRPr/>
            </a:lvl1pPr>
          </a:lstStyle>
          <a:p>
            <a:pPr lvl="0"/>
            <a:r>
              <a:rPr lang="en-US" noProof="0" smtClean="0"/>
              <a:t>Click icon to add picture</a:t>
            </a:r>
            <a:endParaRPr lang="en-US" noProof="0" dirty="0"/>
          </a:p>
        </p:txBody>
      </p:sp>
      <p:sp>
        <p:nvSpPr>
          <p:cNvPr id="13" name="Picture Placeholder 9"/>
          <p:cNvSpPr>
            <a:spLocks noGrp="1"/>
          </p:cNvSpPr>
          <p:nvPr>
            <p:ph type="pic" sz="quarter" idx="11"/>
          </p:nvPr>
        </p:nvSpPr>
        <p:spPr>
          <a:xfrm>
            <a:off x="6172200" y="3657600"/>
            <a:ext cx="2514600" cy="2057400"/>
          </a:xfrm>
        </p:spPr>
        <p:txBody>
          <a:bodyPr>
            <a:normAutofit/>
          </a:bodyPr>
          <a:lstStyle>
            <a:lvl1pPr marL="0" indent="0">
              <a:buNone/>
              <a:defRPr lang="en-US" sz="2400" kern="1200" noProof="0" dirty="0">
                <a:solidFill>
                  <a:srgbClr val="595959"/>
                </a:solidFill>
                <a:latin typeface="Calibri"/>
                <a:ea typeface="+mn-ea"/>
                <a:cs typeface="Calibri"/>
              </a:defRPr>
            </a:lvl1pPr>
          </a:lstStyle>
          <a:p>
            <a:pPr lvl="0"/>
            <a:r>
              <a:rPr lang="en-US" noProof="0" smtClean="0"/>
              <a:t>Click icon to add picture</a:t>
            </a:r>
            <a:endParaRPr lang="en-US" noProof="0" dirty="0"/>
          </a:p>
        </p:txBody>
      </p:sp>
      <p:sp>
        <p:nvSpPr>
          <p:cNvPr id="6" name="Date Placeholder 6"/>
          <p:cNvSpPr>
            <a:spLocks noGrp="1"/>
          </p:cNvSpPr>
          <p:nvPr>
            <p:ph type="dt" sz="half" idx="12"/>
          </p:nvPr>
        </p:nvSpPr>
        <p:spPr>
          <a:xfrm>
            <a:off x="457200" y="6080125"/>
            <a:ext cx="1828800" cy="182563"/>
          </a:xfrm>
          <a:prstGeom prst="rect">
            <a:avLst/>
          </a:prstGeom>
        </p:spPr>
        <p:txBody>
          <a:bodyPr/>
          <a:lstStyle>
            <a:lvl1pPr>
              <a:defRPr/>
            </a:lvl1pPr>
          </a:lstStyle>
          <a:p>
            <a:pPr>
              <a:defRPr/>
            </a:pPr>
            <a:fld id="{1A6D0B92-3FC1-4D85-8269-EC14D859AAFB}" type="datetime4">
              <a:rPr lang="en-US"/>
              <a:pPr>
                <a:defRPr/>
              </a:pPr>
              <a:t>November 7, 2012</a:t>
            </a:fld>
            <a:endParaRPr lang="en-US"/>
          </a:p>
        </p:txBody>
      </p:sp>
      <p:sp>
        <p:nvSpPr>
          <p:cNvPr id="7" name="Slide Number Placeholder 11"/>
          <p:cNvSpPr>
            <a:spLocks noGrp="1"/>
          </p:cNvSpPr>
          <p:nvPr>
            <p:ph type="sldNum" sz="quarter" idx="13"/>
          </p:nvPr>
        </p:nvSpPr>
        <p:spPr>
          <a:xfrm>
            <a:off x="457200" y="5897563"/>
            <a:ext cx="365125" cy="182562"/>
          </a:xfrm>
          <a:prstGeom prst="rect">
            <a:avLst/>
          </a:prstGeom>
        </p:spPr>
        <p:txBody>
          <a:bodyPr/>
          <a:lstStyle>
            <a:lvl1pPr>
              <a:defRPr/>
            </a:lvl1pPr>
          </a:lstStyle>
          <a:p>
            <a:pPr>
              <a:defRPr/>
            </a:pPr>
            <a:fld id="{39A4FA66-D6B2-4927-ACBF-97018130B2BB}" type="slidenum">
              <a:rPr lang="en-US"/>
              <a:pPr>
                <a:defRPr/>
              </a:pPr>
              <a:t>‹#›</a:t>
            </a:fld>
            <a:endParaRPr lang="en-US"/>
          </a:p>
        </p:txBody>
      </p:sp>
      <p:sp>
        <p:nvSpPr>
          <p:cNvPr id="9" name="Footer Placeholder 12"/>
          <p:cNvSpPr>
            <a:spLocks noGrp="1"/>
          </p:cNvSpPr>
          <p:nvPr>
            <p:ph type="ftr" sz="quarter" idx="14"/>
          </p:nvPr>
        </p:nvSpPr>
        <p:spPr>
          <a:xfrm>
            <a:off x="457200" y="6264275"/>
            <a:ext cx="2895600" cy="182563"/>
          </a:xfrm>
          <a:prstGeom prst="rect">
            <a:avLst/>
          </a:prstGeom>
        </p:spPr>
        <p:txBody>
          <a:bodyPr/>
          <a:lstStyle>
            <a:lvl1pPr>
              <a:defRPr/>
            </a:lvl1pPr>
          </a:lstStyle>
          <a:p>
            <a:pPr>
              <a:defRPr/>
            </a:pPr>
            <a:endParaRPr lang="en-US"/>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 column w/number and thumbnail">
    <p:spTree>
      <p:nvGrpSpPr>
        <p:cNvPr id="1" name=""/>
        <p:cNvGrpSpPr/>
        <p:nvPr/>
      </p:nvGrpSpPr>
      <p:grpSpPr>
        <a:xfrm>
          <a:off x="0" y="0"/>
          <a:ext cx="0" cy="0"/>
          <a:chOff x="0" y="0"/>
          <a:chExt cx="0" cy="0"/>
        </a:xfrm>
      </p:grpSpPr>
      <p:sp>
        <p:nvSpPr>
          <p:cNvPr id="5" name="Content Placeholder 2"/>
          <p:cNvSpPr>
            <a:spLocks noGrp="1"/>
          </p:cNvSpPr>
          <p:nvPr>
            <p:ph idx="1"/>
          </p:nvPr>
        </p:nvSpPr>
        <p:spPr>
          <a:xfrm>
            <a:off x="457200" y="1371600"/>
            <a:ext cx="5486400" cy="4343400"/>
          </a:xfrm>
        </p:spPr>
        <p:txBody>
          <a:bodyPr/>
          <a:lstStyle>
            <a:lvl1pPr marL="457200" indent="-457200">
              <a:buFont typeface="+mj-lt"/>
              <a:buAutoNum type="arabicPeriod"/>
              <a:defRPr sz="2400"/>
            </a:lvl1pPr>
            <a:lvl2pPr marL="682625" indent="-230188">
              <a:buFont typeface="Arial"/>
              <a:buChar char="•"/>
              <a:defRPr sz="2000"/>
            </a:lvl2pPr>
            <a:lvl3pPr marL="914400" indent="-228600">
              <a:buFont typeface="Arial"/>
              <a:buChar char="•"/>
              <a:defRPr/>
            </a:lvl3pPr>
            <a:lvl4pPr marL="1143000" indent="-228600">
              <a:defRPr/>
            </a:lvl4pPr>
            <a:lvl5pPr marL="1144588" inden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457200" y="594360"/>
            <a:ext cx="8229600" cy="685800"/>
          </a:xfrm>
        </p:spPr>
        <p:txBody>
          <a:bodyPr/>
          <a:lstStyle/>
          <a:p>
            <a:r>
              <a:rPr lang="en-US" smtClean="0"/>
              <a:t>Click to edit Master title style</a:t>
            </a:r>
            <a:endParaRPr lang="en-US" dirty="0"/>
          </a:p>
        </p:txBody>
      </p:sp>
      <p:sp>
        <p:nvSpPr>
          <p:cNvPr id="12" name="Picture Placeholder 9"/>
          <p:cNvSpPr>
            <a:spLocks noGrp="1"/>
          </p:cNvSpPr>
          <p:nvPr>
            <p:ph type="pic" sz="quarter" idx="10"/>
          </p:nvPr>
        </p:nvSpPr>
        <p:spPr>
          <a:xfrm>
            <a:off x="6172200" y="1371600"/>
            <a:ext cx="2514600" cy="2057400"/>
          </a:xfrm>
        </p:spPr>
        <p:txBody>
          <a:bodyPr>
            <a:normAutofit/>
          </a:bodyPr>
          <a:lstStyle>
            <a:lvl1pPr marL="3175" indent="-3175">
              <a:buNone/>
              <a:defRPr/>
            </a:lvl1pPr>
          </a:lstStyle>
          <a:p>
            <a:pPr lvl="0"/>
            <a:r>
              <a:rPr lang="en-US" noProof="0" smtClean="0"/>
              <a:t>Click icon to add picture</a:t>
            </a:r>
            <a:endParaRPr lang="en-US" noProof="0" dirty="0"/>
          </a:p>
        </p:txBody>
      </p:sp>
      <p:sp>
        <p:nvSpPr>
          <p:cNvPr id="13" name="Picture Placeholder 9"/>
          <p:cNvSpPr>
            <a:spLocks noGrp="1"/>
          </p:cNvSpPr>
          <p:nvPr>
            <p:ph type="pic" sz="quarter" idx="11"/>
          </p:nvPr>
        </p:nvSpPr>
        <p:spPr>
          <a:xfrm>
            <a:off x="6172200" y="3657600"/>
            <a:ext cx="2514600" cy="2057400"/>
          </a:xfrm>
        </p:spPr>
        <p:txBody>
          <a:bodyPr>
            <a:normAutofit/>
          </a:bodyPr>
          <a:lstStyle>
            <a:lvl1pPr marL="0" indent="0">
              <a:buNone/>
              <a:defRPr lang="en-US" sz="2400" kern="1200" noProof="0" dirty="0">
                <a:solidFill>
                  <a:srgbClr val="595959"/>
                </a:solidFill>
                <a:latin typeface="Calibri"/>
                <a:ea typeface="+mn-ea"/>
                <a:cs typeface="Calibri"/>
              </a:defRPr>
            </a:lvl1pPr>
          </a:lstStyle>
          <a:p>
            <a:pPr lvl="0"/>
            <a:r>
              <a:rPr lang="en-US" noProof="0" smtClean="0"/>
              <a:t>Click icon to add picture</a:t>
            </a:r>
            <a:endParaRPr lang="en-US" noProof="0" dirty="0"/>
          </a:p>
        </p:txBody>
      </p:sp>
      <p:sp>
        <p:nvSpPr>
          <p:cNvPr id="6" name="Date Placeholder 6"/>
          <p:cNvSpPr>
            <a:spLocks noGrp="1"/>
          </p:cNvSpPr>
          <p:nvPr>
            <p:ph type="dt" sz="half" idx="12"/>
          </p:nvPr>
        </p:nvSpPr>
        <p:spPr>
          <a:xfrm>
            <a:off x="457200" y="6080125"/>
            <a:ext cx="1828800" cy="182563"/>
          </a:xfrm>
          <a:prstGeom prst="rect">
            <a:avLst/>
          </a:prstGeom>
        </p:spPr>
        <p:txBody>
          <a:bodyPr/>
          <a:lstStyle>
            <a:lvl1pPr>
              <a:defRPr/>
            </a:lvl1pPr>
          </a:lstStyle>
          <a:p>
            <a:pPr>
              <a:defRPr/>
            </a:pPr>
            <a:fld id="{7E024FBB-1015-48B4-9CE1-D18995507E75}" type="datetime4">
              <a:rPr lang="en-US"/>
              <a:pPr>
                <a:defRPr/>
              </a:pPr>
              <a:t>November 7, 2012</a:t>
            </a:fld>
            <a:endParaRPr lang="en-US"/>
          </a:p>
        </p:txBody>
      </p:sp>
      <p:sp>
        <p:nvSpPr>
          <p:cNvPr id="7" name="Slide Number Placeholder 11"/>
          <p:cNvSpPr>
            <a:spLocks noGrp="1"/>
          </p:cNvSpPr>
          <p:nvPr>
            <p:ph type="sldNum" sz="quarter" idx="13"/>
          </p:nvPr>
        </p:nvSpPr>
        <p:spPr>
          <a:xfrm>
            <a:off x="457200" y="5897563"/>
            <a:ext cx="365125" cy="182562"/>
          </a:xfrm>
          <a:prstGeom prst="rect">
            <a:avLst/>
          </a:prstGeom>
        </p:spPr>
        <p:txBody>
          <a:bodyPr/>
          <a:lstStyle>
            <a:lvl1pPr>
              <a:defRPr/>
            </a:lvl1pPr>
          </a:lstStyle>
          <a:p>
            <a:pPr>
              <a:defRPr/>
            </a:pPr>
            <a:fld id="{DBDB6F1F-B359-45C1-8EE0-58E698ED62EF}" type="slidenum">
              <a:rPr lang="en-US"/>
              <a:pPr>
                <a:defRPr/>
              </a:pPr>
              <a:t>‹#›</a:t>
            </a:fld>
            <a:endParaRPr lang="en-US"/>
          </a:p>
        </p:txBody>
      </p:sp>
      <p:sp>
        <p:nvSpPr>
          <p:cNvPr id="9" name="Footer Placeholder 12"/>
          <p:cNvSpPr>
            <a:spLocks noGrp="1"/>
          </p:cNvSpPr>
          <p:nvPr>
            <p:ph type="ftr" sz="quarter" idx="14"/>
          </p:nvPr>
        </p:nvSpPr>
        <p:spPr>
          <a:xfrm>
            <a:off x="457200" y="6264275"/>
            <a:ext cx="2895600" cy="182563"/>
          </a:xfrm>
          <a:prstGeom prst="rect">
            <a:avLst/>
          </a:prstGeom>
        </p:spPr>
        <p:txBody>
          <a:bodyPr/>
          <a:lstStyle>
            <a:lvl1pPr>
              <a:defRPr/>
            </a:lvl1pPr>
          </a:lstStyle>
          <a:p>
            <a:pPr>
              <a:defRPr/>
            </a:pPr>
            <a:endParaRPr lang="en-US"/>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2 column w/bullets">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371600"/>
            <a:ext cx="4005072" cy="4343400"/>
          </a:xfrm>
        </p:spPr>
        <p:txBody>
          <a:bodyPr/>
          <a:lstStyle>
            <a:lvl1pPr marL="228600" indent="-228600">
              <a:buFont typeface="Arial"/>
              <a:buChar char="•"/>
              <a:defRPr sz="2400"/>
            </a:lvl1pPr>
            <a:lvl2pPr marL="457200" indent="-228600">
              <a:buFont typeface="Arial"/>
              <a:buChar char="•"/>
              <a:defRPr sz="2000"/>
            </a:lvl2pPr>
            <a:lvl3pPr marL="685800" indent="-228600">
              <a:buFont typeface="Arial"/>
              <a:buChar char="•"/>
              <a:defRPr/>
            </a:lvl3pPr>
            <a:lvl4pPr marL="914400" indent="-228600">
              <a:buFont typeface="Arial"/>
              <a:buChar char="•"/>
              <a:defRPr/>
            </a:lvl4pPr>
            <a:lvl5pPr marL="914400" indent="0">
              <a:buFont typeface="Arial"/>
              <a:buNone/>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Content Placeholder 2"/>
          <p:cNvSpPr>
            <a:spLocks noGrp="1"/>
          </p:cNvSpPr>
          <p:nvPr>
            <p:ph idx="10"/>
          </p:nvPr>
        </p:nvSpPr>
        <p:spPr>
          <a:xfrm>
            <a:off x="4690872" y="1371600"/>
            <a:ext cx="4005072" cy="4343400"/>
          </a:xfrm>
        </p:spPr>
        <p:txBody>
          <a:bodyPr/>
          <a:lstStyle>
            <a:lvl1pPr marL="228600" indent="-228600">
              <a:buFont typeface="Arial"/>
              <a:buChar char="•"/>
              <a:defRPr sz="2400"/>
            </a:lvl1pPr>
            <a:lvl2pPr marL="457200" indent="-228600">
              <a:buFont typeface="Arial"/>
              <a:buChar char="•"/>
              <a:defRPr sz="2000"/>
            </a:lvl2pPr>
            <a:lvl3pPr marL="685800" indent="-228600">
              <a:buFont typeface="Arial"/>
              <a:buChar char="•"/>
              <a:defRPr/>
            </a:lvl3pPr>
            <a:lvl4pPr marL="914400" indent="-228600">
              <a:buFont typeface="Arial"/>
              <a:buChar char="•"/>
              <a:defRPr/>
            </a:lvl4pPr>
            <a:lvl5pPr marL="914400" indent="0">
              <a:buFont typeface="Arial"/>
              <a:buNone/>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1"/>
          <p:cNvSpPr>
            <a:spLocks noGrp="1"/>
          </p:cNvSpPr>
          <p:nvPr>
            <p:ph type="title"/>
          </p:nvPr>
        </p:nvSpPr>
        <p:spPr>
          <a:xfrm>
            <a:off x="457200" y="594360"/>
            <a:ext cx="8229600" cy="685800"/>
          </a:xfrm>
        </p:spPr>
        <p:txBody>
          <a:bodyPr/>
          <a:lstStyle/>
          <a:p>
            <a:r>
              <a:rPr lang="en-US" smtClean="0"/>
              <a:t>Click to edit Master title style</a:t>
            </a:r>
            <a:endParaRPr lang="en-US" dirty="0"/>
          </a:p>
        </p:txBody>
      </p:sp>
      <p:sp>
        <p:nvSpPr>
          <p:cNvPr id="7" name="Date Placeholder 6"/>
          <p:cNvSpPr>
            <a:spLocks noGrp="1"/>
          </p:cNvSpPr>
          <p:nvPr>
            <p:ph type="dt" sz="half" idx="11"/>
          </p:nvPr>
        </p:nvSpPr>
        <p:spPr>
          <a:xfrm>
            <a:off x="457200" y="6080125"/>
            <a:ext cx="1828800" cy="182563"/>
          </a:xfrm>
          <a:prstGeom prst="rect">
            <a:avLst/>
          </a:prstGeom>
        </p:spPr>
        <p:txBody>
          <a:bodyPr/>
          <a:lstStyle>
            <a:lvl1pPr>
              <a:defRPr/>
            </a:lvl1pPr>
          </a:lstStyle>
          <a:p>
            <a:pPr>
              <a:defRPr/>
            </a:pPr>
            <a:fld id="{98E714F4-8FDE-4E41-B26D-C9225C8BE039}" type="datetime4">
              <a:rPr lang="en-US"/>
              <a:pPr>
                <a:defRPr/>
              </a:pPr>
              <a:t>November 7, 2012</a:t>
            </a:fld>
            <a:endParaRPr lang="en-US"/>
          </a:p>
        </p:txBody>
      </p:sp>
      <p:sp>
        <p:nvSpPr>
          <p:cNvPr id="8" name="Slide Number Placeholder 7"/>
          <p:cNvSpPr>
            <a:spLocks noGrp="1"/>
          </p:cNvSpPr>
          <p:nvPr>
            <p:ph type="sldNum" sz="quarter" idx="12"/>
          </p:nvPr>
        </p:nvSpPr>
        <p:spPr>
          <a:xfrm>
            <a:off x="457200" y="5897563"/>
            <a:ext cx="365125" cy="182562"/>
          </a:xfrm>
          <a:prstGeom prst="rect">
            <a:avLst/>
          </a:prstGeom>
        </p:spPr>
        <p:txBody>
          <a:bodyPr/>
          <a:lstStyle>
            <a:lvl1pPr>
              <a:defRPr/>
            </a:lvl1pPr>
          </a:lstStyle>
          <a:p>
            <a:pPr>
              <a:defRPr/>
            </a:pPr>
            <a:fld id="{1DC3AB1F-F638-4BE8-A7A7-D783ADEC024F}" type="slidenum">
              <a:rPr lang="en-US"/>
              <a:pPr>
                <a:defRPr/>
              </a:pPr>
              <a:t>‹#›</a:t>
            </a:fld>
            <a:endParaRPr lang="en-US"/>
          </a:p>
        </p:txBody>
      </p:sp>
      <p:sp>
        <p:nvSpPr>
          <p:cNvPr id="9" name="Footer Placeholder 8"/>
          <p:cNvSpPr>
            <a:spLocks noGrp="1"/>
          </p:cNvSpPr>
          <p:nvPr>
            <p:ph type="ftr" sz="quarter" idx="13"/>
          </p:nvPr>
        </p:nvSpPr>
        <p:spPr>
          <a:xfrm>
            <a:off x="457200" y="6264275"/>
            <a:ext cx="2895600" cy="182563"/>
          </a:xfrm>
          <a:prstGeom prst="rect">
            <a:avLst/>
          </a:prstGeom>
        </p:spPr>
        <p:txBody>
          <a:bodyPr/>
          <a:lstStyle>
            <a:lvl1pPr>
              <a:defRPr/>
            </a:lvl1pPr>
          </a:lstStyle>
          <a:p>
            <a:pPr>
              <a:defRPr/>
            </a:pPr>
            <a:endParaRPr lang="en-US"/>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2 column no bullets">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4005072" cy="4343400"/>
          </a:xfrm>
        </p:spPr>
        <p:txBody>
          <a:bodyPr/>
          <a:lstStyle>
            <a:lvl1pPr marL="0" algn="l">
              <a:buFontTx/>
              <a:buNone/>
              <a:defRPr sz="2400"/>
            </a:lvl1pPr>
            <a:lvl2pPr marL="0">
              <a:buFontTx/>
              <a:buNone/>
              <a:defRPr sz="2000"/>
            </a:lvl2pPr>
            <a:lvl3pPr marL="0">
              <a:buFontTx/>
              <a:buNone/>
              <a:defRPr/>
            </a:lvl3pPr>
            <a:lvl4pPr marL="0">
              <a:buFontTx/>
              <a:buNone/>
              <a:defRPr/>
            </a:lvl4pPr>
            <a:lvl5pPr marL="0">
              <a:buFontTx/>
              <a:buNone/>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2"/>
          <p:cNvSpPr>
            <a:spLocks noGrp="1"/>
          </p:cNvSpPr>
          <p:nvPr>
            <p:ph idx="10"/>
          </p:nvPr>
        </p:nvSpPr>
        <p:spPr>
          <a:xfrm>
            <a:off x="4690872" y="1371600"/>
            <a:ext cx="4005072" cy="4343400"/>
          </a:xfrm>
        </p:spPr>
        <p:txBody>
          <a:bodyPr/>
          <a:lstStyle>
            <a:lvl1pPr marL="0" algn="l">
              <a:buFontTx/>
              <a:buNone/>
              <a:defRPr sz="2400"/>
            </a:lvl1pPr>
            <a:lvl2pPr marL="0">
              <a:buFontTx/>
              <a:buNone/>
              <a:defRPr sz="2000"/>
            </a:lvl2pPr>
            <a:lvl3pPr marL="0">
              <a:buFontTx/>
              <a:buNone/>
              <a:defRPr/>
            </a:lvl3pPr>
            <a:lvl4pPr marL="0">
              <a:buFontTx/>
              <a:buNone/>
              <a:defRPr/>
            </a:lvl4pPr>
            <a:lvl5pPr marL="0">
              <a:buFontTx/>
              <a:buNone/>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1"/>
          <p:cNvSpPr>
            <a:spLocks noGrp="1"/>
          </p:cNvSpPr>
          <p:nvPr>
            <p:ph type="title"/>
          </p:nvPr>
        </p:nvSpPr>
        <p:spPr>
          <a:xfrm>
            <a:off x="457200" y="594360"/>
            <a:ext cx="8229600" cy="685800"/>
          </a:xfrm>
        </p:spPr>
        <p:txBody>
          <a:bodyPr/>
          <a:lstStyle/>
          <a:p>
            <a:r>
              <a:rPr lang="en-US" smtClean="0"/>
              <a:t>Click to edit Master title style</a:t>
            </a:r>
            <a:endParaRPr lang="en-US" dirty="0"/>
          </a:p>
        </p:txBody>
      </p:sp>
      <p:sp>
        <p:nvSpPr>
          <p:cNvPr id="5" name="Date Placeholder 5"/>
          <p:cNvSpPr>
            <a:spLocks noGrp="1"/>
          </p:cNvSpPr>
          <p:nvPr>
            <p:ph type="dt" sz="half" idx="11"/>
          </p:nvPr>
        </p:nvSpPr>
        <p:spPr>
          <a:xfrm>
            <a:off x="457200" y="6080125"/>
            <a:ext cx="1828800" cy="182563"/>
          </a:xfrm>
          <a:prstGeom prst="rect">
            <a:avLst/>
          </a:prstGeom>
        </p:spPr>
        <p:txBody>
          <a:bodyPr/>
          <a:lstStyle>
            <a:lvl1pPr>
              <a:defRPr/>
            </a:lvl1pPr>
          </a:lstStyle>
          <a:p>
            <a:pPr>
              <a:defRPr/>
            </a:pPr>
            <a:fld id="{64EB4F75-73A4-4DE1-838B-C56E1D15B3E6}" type="datetime4">
              <a:rPr lang="en-US"/>
              <a:pPr>
                <a:defRPr/>
              </a:pPr>
              <a:t>November 7, 2012</a:t>
            </a:fld>
            <a:endParaRPr lang="en-US"/>
          </a:p>
        </p:txBody>
      </p:sp>
      <p:sp>
        <p:nvSpPr>
          <p:cNvPr id="6" name="Slide Number Placeholder 6"/>
          <p:cNvSpPr>
            <a:spLocks noGrp="1"/>
          </p:cNvSpPr>
          <p:nvPr>
            <p:ph type="sldNum" sz="quarter" idx="12"/>
          </p:nvPr>
        </p:nvSpPr>
        <p:spPr>
          <a:xfrm>
            <a:off x="457200" y="5897563"/>
            <a:ext cx="365125" cy="182562"/>
          </a:xfrm>
          <a:prstGeom prst="rect">
            <a:avLst/>
          </a:prstGeom>
        </p:spPr>
        <p:txBody>
          <a:bodyPr/>
          <a:lstStyle>
            <a:lvl1pPr>
              <a:defRPr/>
            </a:lvl1pPr>
          </a:lstStyle>
          <a:p>
            <a:pPr>
              <a:defRPr/>
            </a:pPr>
            <a:fld id="{536229F1-2DA0-4373-A2C1-40475529AD48}" type="slidenum">
              <a:rPr lang="en-US"/>
              <a:pPr>
                <a:defRPr/>
              </a:pPr>
              <a:t>‹#›</a:t>
            </a:fld>
            <a:endParaRPr lang="en-US"/>
          </a:p>
        </p:txBody>
      </p:sp>
      <p:sp>
        <p:nvSpPr>
          <p:cNvPr id="7" name="Footer Placeholder 9"/>
          <p:cNvSpPr>
            <a:spLocks noGrp="1"/>
          </p:cNvSpPr>
          <p:nvPr>
            <p:ph type="ftr" sz="quarter" idx="13"/>
          </p:nvPr>
        </p:nvSpPr>
        <p:spPr>
          <a:xfrm>
            <a:off x="457200" y="6264275"/>
            <a:ext cx="2895600" cy="182563"/>
          </a:xfrm>
          <a:prstGeom prst="rect">
            <a:avLst/>
          </a:prstGeom>
        </p:spPr>
        <p:txBody>
          <a:bodyPr/>
          <a:lstStyle>
            <a:lvl1pPr>
              <a:defRPr/>
            </a:lvl1pPr>
          </a:lstStyle>
          <a:p>
            <a:pPr>
              <a:defRPr/>
            </a:pPr>
            <a:endParaRPr lang="en-US"/>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2 column w/number">
    <p:spTree>
      <p:nvGrpSpPr>
        <p:cNvPr id="1" name=""/>
        <p:cNvGrpSpPr/>
        <p:nvPr/>
      </p:nvGrpSpPr>
      <p:grpSpPr>
        <a:xfrm>
          <a:off x="0" y="0"/>
          <a:ext cx="0" cy="0"/>
          <a:chOff x="0" y="0"/>
          <a:chExt cx="0" cy="0"/>
        </a:xfrm>
      </p:grpSpPr>
      <p:sp>
        <p:nvSpPr>
          <p:cNvPr id="5" name="Content Placeholder 2"/>
          <p:cNvSpPr>
            <a:spLocks noGrp="1"/>
          </p:cNvSpPr>
          <p:nvPr>
            <p:ph idx="1"/>
          </p:nvPr>
        </p:nvSpPr>
        <p:spPr>
          <a:xfrm>
            <a:off x="457200" y="1371600"/>
            <a:ext cx="4005072" cy="4343400"/>
          </a:xfrm>
        </p:spPr>
        <p:txBody>
          <a:bodyPr/>
          <a:lstStyle>
            <a:lvl1pPr marL="457200" indent="-457200">
              <a:buFont typeface="+mj-lt"/>
              <a:buAutoNum type="arabicPeriod"/>
              <a:defRPr sz="2400"/>
            </a:lvl1pPr>
            <a:lvl2pPr marL="682625" indent="-230188">
              <a:buFont typeface="Arial"/>
              <a:buChar char="•"/>
              <a:defRPr sz="2000"/>
            </a:lvl2pPr>
            <a:lvl3pPr marL="920750" indent="-228600">
              <a:buFont typeface="Arial"/>
              <a:buChar char="•"/>
              <a:defRPr/>
            </a:lvl3pPr>
            <a:lvl4pPr marL="1143000" indent="-228600">
              <a:defRPr/>
            </a:lvl4pPr>
            <a:lvl5pPr marL="1143000" inden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2"/>
          <p:cNvSpPr>
            <a:spLocks noGrp="1"/>
          </p:cNvSpPr>
          <p:nvPr>
            <p:ph idx="10"/>
          </p:nvPr>
        </p:nvSpPr>
        <p:spPr>
          <a:xfrm>
            <a:off x="4690872" y="1371600"/>
            <a:ext cx="4005072" cy="4343400"/>
          </a:xfrm>
        </p:spPr>
        <p:txBody>
          <a:bodyPr/>
          <a:lstStyle>
            <a:lvl1pPr marL="457200" indent="-457200">
              <a:buFont typeface="+mj-lt"/>
              <a:buAutoNum type="arabicPeriod"/>
              <a:defRPr sz="2400"/>
            </a:lvl1pPr>
            <a:lvl2pPr marL="682625" indent="-230188">
              <a:buFont typeface="Arial"/>
              <a:buChar char="•"/>
              <a:defRPr sz="2000"/>
            </a:lvl2pPr>
            <a:lvl3pPr marL="920750" indent="-228600">
              <a:buFont typeface="Arial"/>
              <a:buChar char="•"/>
              <a:defRPr/>
            </a:lvl3pPr>
            <a:lvl4pPr marL="1143000" indent="-228600">
              <a:defRPr/>
            </a:lvl4pPr>
            <a:lvl5pPr marL="1143000" inden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1"/>
          <p:cNvSpPr>
            <a:spLocks noGrp="1"/>
          </p:cNvSpPr>
          <p:nvPr>
            <p:ph type="title"/>
          </p:nvPr>
        </p:nvSpPr>
        <p:spPr>
          <a:xfrm>
            <a:off x="457200" y="594360"/>
            <a:ext cx="8229600" cy="685800"/>
          </a:xfrm>
        </p:spPr>
        <p:txBody>
          <a:bodyPr/>
          <a:lstStyle/>
          <a:p>
            <a:r>
              <a:rPr lang="en-US" smtClean="0"/>
              <a:t>Click to edit Master title style</a:t>
            </a:r>
            <a:endParaRPr lang="en-US" dirty="0"/>
          </a:p>
        </p:txBody>
      </p:sp>
      <p:sp>
        <p:nvSpPr>
          <p:cNvPr id="8" name="Date Placeholder 8"/>
          <p:cNvSpPr>
            <a:spLocks noGrp="1"/>
          </p:cNvSpPr>
          <p:nvPr>
            <p:ph type="dt" sz="half" idx="11"/>
          </p:nvPr>
        </p:nvSpPr>
        <p:spPr>
          <a:xfrm>
            <a:off x="457200" y="6080125"/>
            <a:ext cx="1828800" cy="182563"/>
          </a:xfrm>
          <a:prstGeom prst="rect">
            <a:avLst/>
          </a:prstGeom>
        </p:spPr>
        <p:txBody>
          <a:bodyPr/>
          <a:lstStyle>
            <a:lvl1pPr>
              <a:defRPr/>
            </a:lvl1pPr>
          </a:lstStyle>
          <a:p>
            <a:pPr>
              <a:defRPr/>
            </a:pPr>
            <a:fld id="{CDD11A06-79F2-445C-B7FC-98554770998D}" type="datetime4">
              <a:rPr lang="en-US"/>
              <a:pPr>
                <a:defRPr/>
              </a:pPr>
              <a:t>November 7, 2012</a:t>
            </a:fld>
            <a:endParaRPr lang="en-US"/>
          </a:p>
        </p:txBody>
      </p:sp>
      <p:sp>
        <p:nvSpPr>
          <p:cNvPr id="9" name="Slide Number Placeholder 9"/>
          <p:cNvSpPr>
            <a:spLocks noGrp="1"/>
          </p:cNvSpPr>
          <p:nvPr>
            <p:ph type="sldNum" sz="quarter" idx="12"/>
          </p:nvPr>
        </p:nvSpPr>
        <p:spPr>
          <a:xfrm>
            <a:off x="457200" y="5897563"/>
            <a:ext cx="365125" cy="182562"/>
          </a:xfrm>
          <a:prstGeom prst="rect">
            <a:avLst/>
          </a:prstGeom>
        </p:spPr>
        <p:txBody>
          <a:bodyPr/>
          <a:lstStyle>
            <a:lvl1pPr>
              <a:defRPr/>
            </a:lvl1pPr>
          </a:lstStyle>
          <a:p>
            <a:pPr>
              <a:defRPr/>
            </a:pPr>
            <a:fld id="{A6E389B6-21F9-48D4-92D2-5DB0252B6423}" type="slidenum">
              <a:rPr lang="en-US"/>
              <a:pPr>
                <a:defRPr/>
              </a:pPr>
              <a:t>‹#›</a:t>
            </a:fld>
            <a:endParaRPr lang="en-US"/>
          </a:p>
        </p:txBody>
      </p:sp>
      <p:sp>
        <p:nvSpPr>
          <p:cNvPr id="10" name="Footer Placeholder 10"/>
          <p:cNvSpPr>
            <a:spLocks noGrp="1"/>
          </p:cNvSpPr>
          <p:nvPr>
            <p:ph type="ftr" sz="quarter" idx="13"/>
          </p:nvPr>
        </p:nvSpPr>
        <p:spPr>
          <a:xfrm>
            <a:off x="457200" y="6264275"/>
            <a:ext cx="2895600" cy="182563"/>
          </a:xfrm>
          <a:prstGeom prst="rect">
            <a:avLst/>
          </a:prstGeom>
        </p:spPr>
        <p:txBody>
          <a:bodyPr/>
          <a:lstStyle>
            <a:lvl1pPr>
              <a:defRPr/>
            </a:lvl1pPr>
          </a:lstStyle>
          <a:p>
            <a:pPr>
              <a:defRPr/>
            </a:pPr>
            <a:endParaRPr lang="en-US"/>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080125"/>
            <a:ext cx="1828800" cy="182563"/>
          </a:xfrm>
          <a:prstGeom prst="rect">
            <a:avLst/>
          </a:prstGeom>
        </p:spPr>
        <p:txBody>
          <a:bodyPr/>
          <a:lstStyle>
            <a:lvl1pPr>
              <a:defRPr/>
            </a:lvl1pPr>
          </a:lstStyle>
          <a:p>
            <a:pPr>
              <a:defRPr/>
            </a:pPr>
            <a:fld id="{4106A43A-63C7-450D-AA96-797F90DBE8B2}" type="datetime4">
              <a:rPr lang="en-US"/>
              <a:pPr>
                <a:defRPr/>
              </a:pPr>
              <a:t>November 7, 2012</a:t>
            </a:fld>
            <a:endParaRPr lang="en-US"/>
          </a:p>
        </p:txBody>
      </p:sp>
      <p:sp>
        <p:nvSpPr>
          <p:cNvPr id="3" name="Slide Number Placeholder 5"/>
          <p:cNvSpPr>
            <a:spLocks noGrp="1"/>
          </p:cNvSpPr>
          <p:nvPr>
            <p:ph type="sldNum" sz="quarter" idx="11"/>
          </p:nvPr>
        </p:nvSpPr>
        <p:spPr>
          <a:xfrm>
            <a:off x="457200" y="5897563"/>
            <a:ext cx="365125" cy="182562"/>
          </a:xfrm>
          <a:prstGeom prst="rect">
            <a:avLst/>
          </a:prstGeom>
        </p:spPr>
        <p:txBody>
          <a:bodyPr/>
          <a:lstStyle>
            <a:lvl1pPr>
              <a:defRPr/>
            </a:lvl1pPr>
          </a:lstStyle>
          <a:p>
            <a:pPr>
              <a:defRPr/>
            </a:pPr>
            <a:fld id="{A53DEE1B-3A6C-4FFB-85EE-B39921EBAC5E}" type="slidenum">
              <a:rPr lang="en-US"/>
              <a:pPr>
                <a:defRPr/>
              </a:pPr>
              <a:t>‹#›</a:t>
            </a:fld>
            <a:endParaRPr lang="en-US"/>
          </a:p>
        </p:txBody>
      </p:sp>
      <p:sp>
        <p:nvSpPr>
          <p:cNvPr id="4" name="Footer Placeholder 6"/>
          <p:cNvSpPr>
            <a:spLocks noGrp="1"/>
          </p:cNvSpPr>
          <p:nvPr>
            <p:ph type="ftr" sz="quarter" idx="12"/>
          </p:nvPr>
        </p:nvSpPr>
        <p:spPr>
          <a:xfrm>
            <a:off x="457200" y="6264275"/>
            <a:ext cx="2895600" cy="182563"/>
          </a:xfrm>
          <a:prstGeom prst="rect">
            <a:avLst/>
          </a:prstGeom>
        </p:spPr>
        <p:txBody>
          <a:bodyPr/>
          <a:lstStyle>
            <a:lvl1pPr>
              <a:defRPr/>
            </a:lvl1pPr>
          </a:lstStyle>
          <a:p>
            <a:pPr>
              <a:defRPr/>
            </a:pPr>
            <a:endParaRPr lang="en-US"/>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Layout No Tag">
    <p:spTree>
      <p:nvGrpSpPr>
        <p:cNvPr id="1" name=""/>
        <p:cNvGrpSpPr/>
        <p:nvPr/>
      </p:nvGrpSpPr>
      <p:grpSpPr>
        <a:xfrm>
          <a:off x="0" y="0"/>
          <a:ext cx="0" cy="0"/>
          <a:chOff x="0" y="0"/>
          <a:chExt cx="0" cy="0"/>
        </a:xfrm>
      </p:grpSpPr>
      <p:sp>
        <p:nvSpPr>
          <p:cNvPr id="2" name="Footer Placeholder 2"/>
          <p:cNvSpPr>
            <a:spLocks noGrp="1"/>
          </p:cNvSpPr>
          <p:nvPr>
            <p:ph type="ftr" sz="quarter" idx="10"/>
          </p:nvPr>
        </p:nvSpPr>
        <p:spPr>
          <a:xfrm>
            <a:off x="457200" y="6264275"/>
            <a:ext cx="2895600" cy="182563"/>
          </a:xfrm>
          <a:prstGeom prst="rect">
            <a:avLst/>
          </a:prstGeom>
        </p:spPr>
        <p:txBody>
          <a:bodyPr/>
          <a:lstStyle>
            <a:lvl1pPr>
              <a:defRPr/>
            </a:lvl1pPr>
          </a:lstStyle>
          <a:p>
            <a:pPr>
              <a:defRPr/>
            </a:pPr>
            <a:endParaRPr lang="en-US"/>
          </a:p>
        </p:txBody>
      </p:sp>
      <p:sp>
        <p:nvSpPr>
          <p:cNvPr id="3" name="Date Placeholder 3"/>
          <p:cNvSpPr>
            <a:spLocks noGrp="1"/>
          </p:cNvSpPr>
          <p:nvPr>
            <p:ph type="dt" sz="half" idx="11"/>
          </p:nvPr>
        </p:nvSpPr>
        <p:spPr>
          <a:xfrm>
            <a:off x="457200" y="6080125"/>
            <a:ext cx="1828800" cy="182563"/>
          </a:xfrm>
          <a:prstGeom prst="rect">
            <a:avLst/>
          </a:prstGeom>
        </p:spPr>
        <p:txBody>
          <a:bodyPr/>
          <a:lstStyle>
            <a:lvl1pPr>
              <a:defRPr/>
            </a:lvl1pPr>
          </a:lstStyle>
          <a:p>
            <a:pPr>
              <a:defRPr/>
            </a:pPr>
            <a:fld id="{463C6808-DACA-4CF6-B764-D22965EC95B5}" type="datetime4">
              <a:rPr lang="en-US"/>
              <a:pPr>
                <a:defRPr/>
              </a:pPr>
              <a:t>November 7, 2012</a:t>
            </a:fld>
            <a:endParaRPr lang="en-US" dirty="0"/>
          </a:p>
        </p:txBody>
      </p:sp>
      <p:sp>
        <p:nvSpPr>
          <p:cNvPr id="4" name="Slide Number Placeholder 4"/>
          <p:cNvSpPr>
            <a:spLocks noGrp="1"/>
          </p:cNvSpPr>
          <p:nvPr>
            <p:ph type="sldNum" sz="quarter" idx="12"/>
          </p:nvPr>
        </p:nvSpPr>
        <p:spPr>
          <a:xfrm>
            <a:off x="457200" y="5897563"/>
            <a:ext cx="365125" cy="182562"/>
          </a:xfrm>
          <a:prstGeom prst="rect">
            <a:avLst/>
          </a:prstGeom>
        </p:spPr>
        <p:txBody>
          <a:bodyPr/>
          <a:lstStyle>
            <a:lvl1pPr>
              <a:defRPr/>
            </a:lvl1pPr>
          </a:lstStyle>
          <a:p>
            <a:pPr>
              <a:defRPr/>
            </a:pPr>
            <a:fld id="{3F87858D-3AB0-4078-BCD3-779B841EC33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Full width w/bullets">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60"/>
            <a:ext cx="8229600" cy="685800"/>
          </a:xfrm>
        </p:spPr>
        <p:txBody>
          <a:bodyPr/>
          <a:lstStyle/>
          <a:p>
            <a:r>
              <a:rPr lang="en-US" smtClean="0"/>
              <a:t>Click to edit Master title style</a:t>
            </a:r>
            <a:endParaRPr lang="en-US" dirty="0"/>
          </a:p>
        </p:txBody>
      </p:sp>
      <p:sp>
        <p:nvSpPr>
          <p:cNvPr id="5" name="Content Placeholder 2"/>
          <p:cNvSpPr>
            <a:spLocks noGrp="1"/>
          </p:cNvSpPr>
          <p:nvPr>
            <p:ph idx="1"/>
          </p:nvPr>
        </p:nvSpPr>
        <p:spPr>
          <a:xfrm>
            <a:off x="457200" y="1371600"/>
            <a:ext cx="8229600" cy="4343400"/>
          </a:xfrm>
        </p:spPr>
        <p:txBody>
          <a:bodyPr/>
          <a:lstStyle>
            <a:lvl1pPr marL="228600" indent="-228600">
              <a:buFont typeface="Arial"/>
              <a:buChar char="•"/>
              <a:defRPr sz="2400"/>
            </a:lvl1pPr>
            <a:lvl2pPr marL="457200" indent="-228600">
              <a:buFont typeface="Arial"/>
              <a:buChar char="•"/>
              <a:defRPr sz="2000"/>
            </a:lvl2pPr>
            <a:lvl3pPr marL="685800" indent="-228600">
              <a:buFont typeface="Arial"/>
              <a:buChar char="•"/>
              <a:defRPr/>
            </a:lvl3pPr>
            <a:lvl4pPr marL="914400" indent="-228600">
              <a:defRPr/>
            </a:lvl4pPr>
            <a:lvl5pPr marL="914400" inden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7"/>
          <p:cNvSpPr>
            <a:spLocks noGrp="1"/>
          </p:cNvSpPr>
          <p:nvPr>
            <p:ph type="sldNum" sz="quarter" idx="11"/>
          </p:nvPr>
        </p:nvSpPr>
        <p:spPr>
          <a:xfrm>
            <a:off x="457200" y="5897563"/>
            <a:ext cx="365125" cy="182562"/>
          </a:xfrm>
          <a:prstGeom prst="rect">
            <a:avLst/>
          </a:prstGeom>
        </p:spPr>
        <p:txBody>
          <a:bodyPr/>
          <a:lstStyle>
            <a:lvl1pPr>
              <a:defRPr/>
            </a:lvl1pPr>
          </a:lstStyle>
          <a:p>
            <a:pPr>
              <a:defRPr/>
            </a:pPr>
            <a:fld id="{F32310F8-A02D-48AB-ABB9-265E37F29EAF}" type="slidenum">
              <a:rPr lang="en-US"/>
              <a:pPr>
                <a:defRPr/>
              </a:pPr>
              <a:t>‹#›</a:t>
            </a:fld>
            <a:endParaRPr lang="en-US"/>
          </a:p>
        </p:txBody>
      </p:sp>
      <p:sp>
        <p:nvSpPr>
          <p:cNvPr id="7" name="Footer Placeholder 8"/>
          <p:cNvSpPr>
            <a:spLocks noGrp="1"/>
          </p:cNvSpPr>
          <p:nvPr>
            <p:ph type="ftr" sz="quarter" idx="12"/>
          </p:nvPr>
        </p:nvSpPr>
        <p:spPr>
          <a:xfrm>
            <a:off x="457200" y="6264275"/>
            <a:ext cx="2895600" cy="182563"/>
          </a:xfrm>
          <a:prstGeom prst="rect">
            <a:avLst/>
          </a:prstGeom>
        </p:spPr>
        <p:txBody>
          <a:bodyPr/>
          <a:lstStyle>
            <a:lvl1pPr>
              <a:defRPr/>
            </a:lvl1pPr>
          </a:lstStyle>
          <a:p>
            <a:pPr>
              <a:defRPr/>
            </a:pPr>
            <a:endParaRPr lang="en-US" dirty="0"/>
          </a:p>
        </p:txBody>
      </p:sp>
      <p:pic>
        <p:nvPicPr>
          <p:cNvPr id="8" name="Picture 2"/>
          <p:cNvPicPr>
            <a:picLocks noChangeAspect="1" noChangeArrowheads="1"/>
          </p:cNvPicPr>
          <p:nvPr userDrawn="1"/>
        </p:nvPicPr>
        <p:blipFill>
          <a:blip r:embed="rId2"/>
          <a:srcRect/>
          <a:stretch>
            <a:fillRect/>
          </a:stretch>
        </p:blipFill>
        <p:spPr bwMode="auto">
          <a:xfrm>
            <a:off x="8181975" y="5724525"/>
            <a:ext cx="962025" cy="1133475"/>
          </a:xfrm>
          <a:prstGeom prst="rect">
            <a:avLst/>
          </a:prstGeom>
          <a:noFill/>
          <a:ln w="9525">
            <a:noFill/>
            <a:miter lim="800000"/>
            <a:headEnd/>
            <a:tailEnd/>
          </a:ln>
        </p:spPr>
      </p:pic>
      <p:sp>
        <p:nvSpPr>
          <p:cNvPr id="9" name="Rectangle 8"/>
          <p:cNvSpPr/>
          <p:nvPr userDrawn="1"/>
        </p:nvSpPr>
        <p:spPr bwMode="auto">
          <a:xfrm>
            <a:off x="0" y="0"/>
            <a:ext cx="9144000" cy="245806"/>
          </a:xfrm>
          <a:prstGeom prst="rect">
            <a:avLst/>
          </a:prstGeom>
          <a:solidFill>
            <a:srgbClr val="FF99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rgbClr val="999999"/>
              </a:solidFill>
              <a:effectLst/>
              <a:latin typeface="Arial" charset="0"/>
              <a:ea typeface="ＭＳ Ｐゴシック" pitchFamily="-96" charset="-128"/>
            </a:endParaRP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 column w/bullets">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371600"/>
            <a:ext cx="4114800" cy="4343400"/>
          </a:xfrm>
        </p:spPr>
        <p:txBody>
          <a:bodyPr/>
          <a:lstStyle>
            <a:lvl1pPr marL="228600" indent="-228600">
              <a:buFont typeface="Arial"/>
              <a:buChar char="•"/>
              <a:defRPr sz="2400"/>
            </a:lvl1pPr>
            <a:lvl2pPr marL="457200" indent="-228600">
              <a:buFont typeface="Arial"/>
              <a:buChar char="•"/>
              <a:defRPr sz="2000"/>
            </a:lvl2pPr>
            <a:lvl3pPr marL="685800" indent="-228600">
              <a:buFont typeface="Arial"/>
              <a:buChar char="•"/>
              <a:defRPr/>
            </a:lvl3pPr>
            <a:lvl4pPr marL="914400" indent="-228600">
              <a:buFont typeface="Arial"/>
              <a:buChar char="•"/>
              <a:defRPr/>
            </a:lvl4pPr>
            <a:lvl5pPr marL="917575" indent="1588">
              <a:buFont typeface="Arial"/>
              <a:buNone/>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Picture Placeholder 7"/>
          <p:cNvSpPr>
            <a:spLocks noGrp="1"/>
          </p:cNvSpPr>
          <p:nvPr>
            <p:ph type="pic" sz="quarter" idx="10"/>
          </p:nvPr>
        </p:nvSpPr>
        <p:spPr>
          <a:xfrm>
            <a:off x="4800600" y="1371600"/>
            <a:ext cx="3886200" cy="4343400"/>
          </a:xfrm>
        </p:spPr>
        <p:txBody>
          <a:bodyPr>
            <a:normAutofit/>
          </a:bodyPr>
          <a:lstStyle>
            <a:lvl1pPr marL="0" indent="0">
              <a:buNone/>
              <a:defRPr/>
            </a:lvl1pPr>
          </a:lstStyle>
          <a:p>
            <a:pPr lvl="0"/>
            <a:r>
              <a:rPr lang="en-US" noProof="0" smtClean="0"/>
              <a:t>Click icon to add picture</a:t>
            </a:r>
            <a:endParaRPr lang="en-US" noProof="0" dirty="0"/>
          </a:p>
        </p:txBody>
      </p:sp>
      <p:sp>
        <p:nvSpPr>
          <p:cNvPr id="7" name="Title 1"/>
          <p:cNvSpPr>
            <a:spLocks noGrp="1"/>
          </p:cNvSpPr>
          <p:nvPr>
            <p:ph type="title"/>
          </p:nvPr>
        </p:nvSpPr>
        <p:spPr>
          <a:xfrm>
            <a:off x="457200" y="594360"/>
            <a:ext cx="8229600" cy="685800"/>
          </a:xfrm>
        </p:spPr>
        <p:txBody>
          <a:bodyPr/>
          <a:lstStyle/>
          <a:p>
            <a:r>
              <a:rPr lang="en-US" smtClean="0"/>
              <a:t>Click to edit Master title style</a:t>
            </a:r>
            <a:endParaRPr lang="en-US" dirty="0"/>
          </a:p>
        </p:txBody>
      </p:sp>
      <p:sp>
        <p:nvSpPr>
          <p:cNvPr id="5" name="Date Placeholder 9"/>
          <p:cNvSpPr>
            <a:spLocks noGrp="1"/>
          </p:cNvSpPr>
          <p:nvPr>
            <p:ph type="dt" sz="half" idx="11"/>
          </p:nvPr>
        </p:nvSpPr>
        <p:spPr>
          <a:xfrm>
            <a:off x="457200" y="6080125"/>
            <a:ext cx="1828800" cy="182563"/>
          </a:xfrm>
          <a:prstGeom prst="rect">
            <a:avLst/>
          </a:prstGeom>
        </p:spPr>
        <p:txBody>
          <a:bodyPr/>
          <a:lstStyle>
            <a:lvl1pPr>
              <a:defRPr/>
            </a:lvl1pPr>
          </a:lstStyle>
          <a:p>
            <a:pPr>
              <a:defRPr/>
            </a:pPr>
            <a:fld id="{EAB8434B-485E-4213-99F0-CDB82E154AE0}" type="datetime4">
              <a:rPr lang="en-US"/>
              <a:pPr>
                <a:defRPr/>
              </a:pPr>
              <a:t>November 7, 2012</a:t>
            </a:fld>
            <a:endParaRPr lang="en-US"/>
          </a:p>
        </p:txBody>
      </p:sp>
      <p:sp>
        <p:nvSpPr>
          <p:cNvPr id="9" name="Slide Number Placeholder 10"/>
          <p:cNvSpPr>
            <a:spLocks noGrp="1"/>
          </p:cNvSpPr>
          <p:nvPr>
            <p:ph type="sldNum" sz="quarter" idx="12"/>
          </p:nvPr>
        </p:nvSpPr>
        <p:spPr>
          <a:xfrm>
            <a:off x="457200" y="5897563"/>
            <a:ext cx="365125" cy="182562"/>
          </a:xfrm>
          <a:prstGeom prst="rect">
            <a:avLst/>
          </a:prstGeom>
        </p:spPr>
        <p:txBody>
          <a:bodyPr/>
          <a:lstStyle>
            <a:lvl1pPr>
              <a:defRPr/>
            </a:lvl1pPr>
          </a:lstStyle>
          <a:p>
            <a:pPr>
              <a:defRPr/>
            </a:pPr>
            <a:fld id="{812860BB-9B2C-41B1-BD5A-94E8B406A5A5}" type="slidenum">
              <a:rPr lang="en-US"/>
              <a:pPr>
                <a:defRPr/>
              </a:pPr>
              <a:t>‹#›</a:t>
            </a:fld>
            <a:endParaRPr lang="en-US"/>
          </a:p>
        </p:txBody>
      </p:sp>
      <p:sp>
        <p:nvSpPr>
          <p:cNvPr id="10" name="Footer Placeholder 11"/>
          <p:cNvSpPr>
            <a:spLocks noGrp="1"/>
          </p:cNvSpPr>
          <p:nvPr>
            <p:ph type="ftr" sz="quarter" idx="13"/>
          </p:nvPr>
        </p:nvSpPr>
        <p:spPr>
          <a:xfrm>
            <a:off x="457200" y="6264275"/>
            <a:ext cx="2895600" cy="182563"/>
          </a:xfrm>
          <a:prstGeom prst="rect">
            <a:avLst/>
          </a:prstGeom>
        </p:spPr>
        <p:txBody>
          <a:bodyPr/>
          <a:lstStyle>
            <a:lvl1pPr>
              <a:defRPr/>
            </a:lvl1pPr>
          </a:lstStyle>
          <a:p>
            <a:pPr>
              <a:defRPr/>
            </a:pPr>
            <a:endParaRPr 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 column w/bullets and thumbnail">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60"/>
            <a:ext cx="8229600" cy="685800"/>
          </a:xfrm>
        </p:spPr>
        <p:txBody>
          <a:bodyPr/>
          <a:lstStyle/>
          <a:p>
            <a:r>
              <a:rPr lang="en-US" smtClean="0"/>
              <a:t>Click to edit Master title style</a:t>
            </a:r>
            <a:endParaRPr lang="en-US" dirty="0"/>
          </a:p>
        </p:txBody>
      </p:sp>
      <p:sp>
        <p:nvSpPr>
          <p:cNvPr id="6" name="Content Placeholder 2"/>
          <p:cNvSpPr>
            <a:spLocks noGrp="1"/>
          </p:cNvSpPr>
          <p:nvPr>
            <p:ph idx="1"/>
          </p:nvPr>
        </p:nvSpPr>
        <p:spPr>
          <a:xfrm>
            <a:off x="457200" y="1371600"/>
            <a:ext cx="5486400" cy="4343400"/>
          </a:xfrm>
        </p:spPr>
        <p:txBody>
          <a:bodyPr/>
          <a:lstStyle>
            <a:lvl1pPr marL="228600" indent="-228600">
              <a:buFont typeface="Arial"/>
              <a:buChar char="•"/>
              <a:defRPr sz="2400"/>
            </a:lvl1pPr>
            <a:lvl2pPr marL="457200" indent="-228600">
              <a:buFont typeface="Arial"/>
              <a:buChar char="•"/>
              <a:defRPr sz="2000"/>
            </a:lvl2pPr>
            <a:lvl3pPr marL="685800" indent="-228600">
              <a:buFont typeface="Arial"/>
              <a:buChar char="•"/>
              <a:defRPr/>
            </a:lvl3pPr>
            <a:lvl4pPr marL="914400" indent="-228600">
              <a:buFont typeface="Arial"/>
              <a:buChar char="•"/>
              <a:defRPr/>
            </a:lvl4pPr>
            <a:lvl5pPr marL="917575" indent="1588">
              <a:buFont typeface="Arial"/>
              <a:buNone/>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Picture Placeholder 9"/>
          <p:cNvSpPr>
            <a:spLocks noGrp="1"/>
          </p:cNvSpPr>
          <p:nvPr>
            <p:ph type="pic" sz="quarter" idx="10"/>
          </p:nvPr>
        </p:nvSpPr>
        <p:spPr>
          <a:xfrm>
            <a:off x="6172200" y="1371600"/>
            <a:ext cx="2514600" cy="2057400"/>
          </a:xfrm>
        </p:spPr>
        <p:txBody>
          <a:bodyPr>
            <a:normAutofit/>
          </a:bodyPr>
          <a:lstStyle>
            <a:lvl1pPr marL="3175" indent="-3175">
              <a:buNone/>
              <a:defRPr/>
            </a:lvl1pPr>
          </a:lstStyle>
          <a:p>
            <a:pPr lvl="0"/>
            <a:r>
              <a:rPr lang="en-US" noProof="0" smtClean="0"/>
              <a:t>Click icon to add picture</a:t>
            </a:r>
            <a:endParaRPr lang="en-US" noProof="0" dirty="0"/>
          </a:p>
        </p:txBody>
      </p:sp>
      <p:sp>
        <p:nvSpPr>
          <p:cNvPr id="11" name="Picture Placeholder 9"/>
          <p:cNvSpPr>
            <a:spLocks noGrp="1"/>
          </p:cNvSpPr>
          <p:nvPr>
            <p:ph type="pic" sz="quarter" idx="11"/>
          </p:nvPr>
        </p:nvSpPr>
        <p:spPr>
          <a:xfrm>
            <a:off x="6172200" y="3657600"/>
            <a:ext cx="2514600" cy="2057400"/>
          </a:xfrm>
        </p:spPr>
        <p:txBody>
          <a:bodyPr>
            <a:normAutofit/>
          </a:bodyPr>
          <a:lstStyle>
            <a:lvl1pPr marL="0" indent="0">
              <a:buNone/>
              <a:defRPr lang="en-US" sz="2400" kern="1200" noProof="0" dirty="0">
                <a:solidFill>
                  <a:srgbClr val="595959"/>
                </a:solidFill>
                <a:latin typeface="Calibri"/>
                <a:ea typeface="+mn-ea"/>
                <a:cs typeface="Calibri"/>
              </a:defRPr>
            </a:lvl1pPr>
          </a:lstStyle>
          <a:p>
            <a:pPr lvl="0"/>
            <a:r>
              <a:rPr lang="en-US" noProof="0" smtClean="0"/>
              <a:t>Click icon to add picture</a:t>
            </a:r>
            <a:endParaRPr lang="en-US" noProof="0" dirty="0"/>
          </a:p>
        </p:txBody>
      </p:sp>
      <p:sp>
        <p:nvSpPr>
          <p:cNvPr id="7" name="Date Placeholder 7"/>
          <p:cNvSpPr>
            <a:spLocks noGrp="1"/>
          </p:cNvSpPr>
          <p:nvPr>
            <p:ph type="dt" sz="half" idx="12"/>
          </p:nvPr>
        </p:nvSpPr>
        <p:spPr>
          <a:xfrm>
            <a:off x="457200" y="6080125"/>
            <a:ext cx="1828800" cy="182563"/>
          </a:xfrm>
          <a:prstGeom prst="rect">
            <a:avLst/>
          </a:prstGeom>
        </p:spPr>
        <p:txBody>
          <a:bodyPr/>
          <a:lstStyle>
            <a:lvl1pPr>
              <a:defRPr/>
            </a:lvl1pPr>
          </a:lstStyle>
          <a:p>
            <a:pPr>
              <a:defRPr/>
            </a:pPr>
            <a:fld id="{A7F93196-D72C-41CD-A69E-81EC611BD08E}" type="datetime4">
              <a:rPr lang="en-US"/>
              <a:pPr>
                <a:defRPr/>
              </a:pPr>
              <a:t>November 7, 2012</a:t>
            </a:fld>
            <a:endParaRPr lang="en-US"/>
          </a:p>
        </p:txBody>
      </p:sp>
      <p:sp>
        <p:nvSpPr>
          <p:cNvPr id="8" name="Slide Number Placeholder 8"/>
          <p:cNvSpPr>
            <a:spLocks noGrp="1"/>
          </p:cNvSpPr>
          <p:nvPr>
            <p:ph type="sldNum" sz="quarter" idx="13"/>
          </p:nvPr>
        </p:nvSpPr>
        <p:spPr>
          <a:xfrm>
            <a:off x="457200" y="5897563"/>
            <a:ext cx="365125" cy="182562"/>
          </a:xfrm>
          <a:prstGeom prst="rect">
            <a:avLst/>
          </a:prstGeom>
        </p:spPr>
        <p:txBody>
          <a:bodyPr/>
          <a:lstStyle>
            <a:lvl1pPr>
              <a:defRPr/>
            </a:lvl1pPr>
          </a:lstStyle>
          <a:p>
            <a:pPr>
              <a:defRPr/>
            </a:pPr>
            <a:fld id="{8FC8C21E-AAD5-4581-BC68-A631F3941F32}" type="slidenum">
              <a:rPr lang="en-US"/>
              <a:pPr>
                <a:defRPr/>
              </a:pPr>
              <a:t>‹#›</a:t>
            </a:fld>
            <a:endParaRPr lang="en-US"/>
          </a:p>
        </p:txBody>
      </p:sp>
      <p:sp>
        <p:nvSpPr>
          <p:cNvPr id="9" name="Footer Placeholder 11"/>
          <p:cNvSpPr>
            <a:spLocks noGrp="1"/>
          </p:cNvSpPr>
          <p:nvPr>
            <p:ph type="ftr" sz="quarter" idx="14"/>
          </p:nvPr>
        </p:nvSpPr>
        <p:spPr>
          <a:xfrm>
            <a:off x="457200" y="6264275"/>
            <a:ext cx="2895600" cy="182563"/>
          </a:xfrm>
          <a:prstGeom prst="rect">
            <a:avLst/>
          </a:prstGeom>
        </p:spPr>
        <p:txBody>
          <a:bodyPr/>
          <a:lstStyle>
            <a:lvl1pPr>
              <a:defRPr/>
            </a:lvl1pPr>
          </a:lstStyle>
          <a:p>
            <a:pPr>
              <a:defRPr/>
            </a:pPr>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Full width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60"/>
            <a:ext cx="8229600" cy="685800"/>
          </a:xfrm>
        </p:spPr>
        <p:txBody>
          <a:bodyPr/>
          <a:lstStyle/>
          <a:p>
            <a:r>
              <a:rPr lang="en-US" smtClean="0"/>
              <a:t>Click to edit Master title style</a:t>
            </a:r>
            <a:endParaRPr lang="en-US" dirty="0"/>
          </a:p>
        </p:txBody>
      </p:sp>
      <p:sp>
        <p:nvSpPr>
          <p:cNvPr id="7" name="Picture Placeholder 6"/>
          <p:cNvSpPr>
            <a:spLocks noGrp="1"/>
          </p:cNvSpPr>
          <p:nvPr>
            <p:ph type="pic" sz="quarter" idx="10"/>
          </p:nvPr>
        </p:nvSpPr>
        <p:spPr>
          <a:xfrm>
            <a:off x="457200" y="1371599"/>
            <a:ext cx="8229600" cy="4343400"/>
          </a:xfrm>
        </p:spPr>
        <p:txBody>
          <a:bodyPr>
            <a:normAutofit/>
          </a:bodyPr>
          <a:lstStyle>
            <a:lvl1pPr>
              <a:buNone/>
              <a:defRPr/>
            </a:lvl1pPr>
          </a:lstStyle>
          <a:p>
            <a:pPr lvl="0"/>
            <a:r>
              <a:rPr lang="en-US" noProof="0" smtClean="0"/>
              <a:t>Click icon to add picture</a:t>
            </a:r>
            <a:endParaRPr lang="en-US" noProof="0"/>
          </a:p>
        </p:txBody>
      </p:sp>
      <p:sp>
        <p:nvSpPr>
          <p:cNvPr id="4" name="Date Placeholder 4"/>
          <p:cNvSpPr>
            <a:spLocks noGrp="1"/>
          </p:cNvSpPr>
          <p:nvPr>
            <p:ph type="dt" sz="half" idx="11"/>
          </p:nvPr>
        </p:nvSpPr>
        <p:spPr>
          <a:xfrm>
            <a:off x="457200" y="6080125"/>
            <a:ext cx="1828800" cy="182563"/>
          </a:xfrm>
          <a:prstGeom prst="rect">
            <a:avLst/>
          </a:prstGeom>
        </p:spPr>
        <p:txBody>
          <a:bodyPr/>
          <a:lstStyle>
            <a:lvl1pPr>
              <a:defRPr/>
            </a:lvl1pPr>
          </a:lstStyle>
          <a:p>
            <a:pPr>
              <a:defRPr/>
            </a:pPr>
            <a:fld id="{B746024A-9FF9-48BE-82B0-D0E7AE5CEF54}" type="datetime4">
              <a:rPr lang="en-US"/>
              <a:pPr>
                <a:defRPr/>
              </a:pPr>
              <a:t>November 7, 2012</a:t>
            </a:fld>
            <a:endParaRPr lang="en-US"/>
          </a:p>
        </p:txBody>
      </p:sp>
      <p:sp>
        <p:nvSpPr>
          <p:cNvPr id="5" name="Slide Number Placeholder 5"/>
          <p:cNvSpPr>
            <a:spLocks noGrp="1"/>
          </p:cNvSpPr>
          <p:nvPr>
            <p:ph type="sldNum" sz="quarter" idx="12"/>
          </p:nvPr>
        </p:nvSpPr>
        <p:spPr>
          <a:xfrm>
            <a:off x="457200" y="5897563"/>
            <a:ext cx="365125" cy="182562"/>
          </a:xfrm>
          <a:prstGeom prst="rect">
            <a:avLst/>
          </a:prstGeom>
        </p:spPr>
        <p:txBody>
          <a:bodyPr/>
          <a:lstStyle>
            <a:lvl1pPr>
              <a:defRPr/>
            </a:lvl1pPr>
          </a:lstStyle>
          <a:p>
            <a:pPr>
              <a:defRPr/>
            </a:pPr>
            <a:fld id="{FBDFD090-D78B-4F2C-A381-7E2AF03E9825}" type="slidenum">
              <a:rPr lang="en-US"/>
              <a:pPr>
                <a:defRPr/>
              </a:pPr>
              <a:t>‹#›</a:t>
            </a:fld>
            <a:endParaRPr lang="en-US"/>
          </a:p>
        </p:txBody>
      </p:sp>
      <p:sp>
        <p:nvSpPr>
          <p:cNvPr id="6" name="Footer Placeholder 7"/>
          <p:cNvSpPr>
            <a:spLocks noGrp="1"/>
          </p:cNvSpPr>
          <p:nvPr>
            <p:ph type="ftr" sz="quarter" idx="13"/>
          </p:nvPr>
        </p:nvSpPr>
        <p:spPr>
          <a:xfrm>
            <a:off x="457200" y="6264275"/>
            <a:ext cx="2895600" cy="182563"/>
          </a:xfrm>
          <a:prstGeom prst="rect">
            <a:avLst/>
          </a:prstGeom>
        </p:spPr>
        <p:txBody>
          <a:bodyPr/>
          <a:lstStyle>
            <a:lvl1pPr>
              <a:defRPr/>
            </a:lvl1pPr>
          </a:lstStyle>
          <a:p>
            <a:pPr>
              <a:defRPr/>
            </a:pPr>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60"/>
            <a:ext cx="8229600" cy="685800"/>
          </a:xfrm>
        </p:spPr>
        <p:txBody>
          <a:bodyPr/>
          <a:lstStyle/>
          <a:p>
            <a:r>
              <a:rPr lang="en-US" smtClean="0"/>
              <a:t>Click to edit Master title style</a:t>
            </a:r>
            <a:endParaRPr lang="en-US"/>
          </a:p>
        </p:txBody>
      </p:sp>
      <p:sp>
        <p:nvSpPr>
          <p:cNvPr id="3" name="Date Placeholder 3"/>
          <p:cNvSpPr>
            <a:spLocks noGrp="1"/>
          </p:cNvSpPr>
          <p:nvPr>
            <p:ph type="dt" sz="half" idx="10"/>
          </p:nvPr>
        </p:nvSpPr>
        <p:spPr>
          <a:xfrm>
            <a:off x="457200" y="6080125"/>
            <a:ext cx="1828800" cy="182563"/>
          </a:xfrm>
          <a:prstGeom prst="rect">
            <a:avLst/>
          </a:prstGeom>
        </p:spPr>
        <p:txBody>
          <a:bodyPr/>
          <a:lstStyle>
            <a:lvl1pPr>
              <a:defRPr/>
            </a:lvl1pPr>
          </a:lstStyle>
          <a:p>
            <a:pPr>
              <a:defRPr/>
            </a:pPr>
            <a:fld id="{496F58D9-F5BE-41BA-87B3-EF34CECD1756}" type="datetime4">
              <a:rPr lang="en-US"/>
              <a:pPr>
                <a:defRPr/>
              </a:pPr>
              <a:t>November 7, 2012</a:t>
            </a:fld>
            <a:endParaRPr lang="en-US"/>
          </a:p>
        </p:txBody>
      </p:sp>
      <p:sp>
        <p:nvSpPr>
          <p:cNvPr id="4" name="Slide Number Placeholder 5"/>
          <p:cNvSpPr>
            <a:spLocks noGrp="1"/>
          </p:cNvSpPr>
          <p:nvPr>
            <p:ph type="sldNum" sz="quarter" idx="11"/>
          </p:nvPr>
        </p:nvSpPr>
        <p:spPr>
          <a:xfrm>
            <a:off x="457200" y="5897563"/>
            <a:ext cx="365125" cy="182562"/>
          </a:xfrm>
          <a:prstGeom prst="rect">
            <a:avLst/>
          </a:prstGeom>
        </p:spPr>
        <p:txBody>
          <a:bodyPr/>
          <a:lstStyle>
            <a:lvl1pPr>
              <a:defRPr/>
            </a:lvl1pPr>
          </a:lstStyle>
          <a:p>
            <a:pPr>
              <a:defRPr/>
            </a:pPr>
            <a:fld id="{73B0780C-2D4B-43AE-A56E-FA65A57E7C8B}" type="slidenum">
              <a:rPr lang="en-US"/>
              <a:pPr>
                <a:defRPr/>
              </a:pPr>
              <a:t>‹#›</a:t>
            </a:fld>
            <a:endParaRPr lang="en-US"/>
          </a:p>
        </p:txBody>
      </p:sp>
      <p:sp>
        <p:nvSpPr>
          <p:cNvPr id="5" name="Footer Placeholder 6"/>
          <p:cNvSpPr>
            <a:spLocks noGrp="1"/>
          </p:cNvSpPr>
          <p:nvPr>
            <p:ph type="ftr" sz="quarter" idx="12"/>
          </p:nvPr>
        </p:nvSpPr>
        <p:spPr>
          <a:xfrm>
            <a:off x="457200" y="6264275"/>
            <a:ext cx="2895600" cy="182563"/>
          </a:xfrm>
          <a:prstGeom prst="rect">
            <a:avLst/>
          </a:prstGeom>
        </p:spPr>
        <p:txBody>
          <a:bodyPr/>
          <a:lstStyle>
            <a:lvl1pPr>
              <a:defRPr/>
            </a:lvl1pPr>
          </a:lstStyle>
          <a:p>
            <a:pPr>
              <a:defRPr/>
            </a:pPr>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Full width no bullets">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60"/>
            <a:ext cx="8229600" cy="685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371600"/>
            <a:ext cx="8229600" cy="4343400"/>
          </a:xfrm>
        </p:spPr>
        <p:txBody>
          <a:bodyPr/>
          <a:lstStyle>
            <a:lvl1pPr marL="0" indent="4763">
              <a:buNone/>
              <a:defRPr sz="2400"/>
            </a:lvl1pPr>
            <a:lvl2pPr marL="0" indent="0">
              <a:spcBef>
                <a:spcPts val="900"/>
              </a:spcBef>
              <a:buNone/>
              <a:defRPr sz="2000"/>
            </a:lvl2pPr>
            <a:lvl3pPr marL="0" indent="4763">
              <a:buNone/>
              <a:defRPr/>
            </a:lvl3pPr>
            <a:lvl4pPr marL="3175" indent="-3175">
              <a:buNone/>
              <a:defRPr/>
            </a:lvl4pPr>
            <a:lvl5pPr marL="0" indent="1588" defTabSz="919163">
              <a:buNone/>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4"/>
          <p:cNvSpPr>
            <a:spLocks noGrp="1"/>
          </p:cNvSpPr>
          <p:nvPr>
            <p:ph type="dt" sz="half" idx="10"/>
          </p:nvPr>
        </p:nvSpPr>
        <p:spPr>
          <a:xfrm>
            <a:off x="457200" y="6080125"/>
            <a:ext cx="1828800" cy="182563"/>
          </a:xfrm>
          <a:prstGeom prst="rect">
            <a:avLst/>
          </a:prstGeom>
        </p:spPr>
        <p:txBody>
          <a:bodyPr/>
          <a:lstStyle>
            <a:lvl1pPr>
              <a:defRPr/>
            </a:lvl1pPr>
          </a:lstStyle>
          <a:p>
            <a:pPr>
              <a:defRPr/>
            </a:pPr>
            <a:fld id="{5D6C6CD7-68FD-4A2D-8BD3-D9576AD76E39}" type="datetime4">
              <a:rPr lang="en-US"/>
              <a:pPr>
                <a:defRPr/>
              </a:pPr>
              <a:t>November 7, 2012</a:t>
            </a:fld>
            <a:endParaRPr lang="en-US"/>
          </a:p>
        </p:txBody>
      </p:sp>
      <p:sp>
        <p:nvSpPr>
          <p:cNvPr id="5" name="Slide Number Placeholder 5"/>
          <p:cNvSpPr>
            <a:spLocks noGrp="1"/>
          </p:cNvSpPr>
          <p:nvPr>
            <p:ph type="sldNum" sz="quarter" idx="11"/>
          </p:nvPr>
        </p:nvSpPr>
        <p:spPr>
          <a:xfrm>
            <a:off x="457200" y="5897563"/>
            <a:ext cx="365125" cy="182562"/>
          </a:xfrm>
          <a:prstGeom prst="rect">
            <a:avLst/>
          </a:prstGeom>
        </p:spPr>
        <p:txBody>
          <a:bodyPr/>
          <a:lstStyle>
            <a:lvl1pPr>
              <a:defRPr/>
            </a:lvl1pPr>
          </a:lstStyle>
          <a:p>
            <a:pPr>
              <a:defRPr/>
            </a:pPr>
            <a:fld id="{AF04584F-758F-47B1-8267-5272577B715F}" type="slidenum">
              <a:rPr lang="en-US"/>
              <a:pPr>
                <a:defRPr/>
              </a:pPr>
              <a:t>‹#›</a:t>
            </a:fld>
            <a:endParaRPr lang="en-US"/>
          </a:p>
        </p:txBody>
      </p:sp>
      <p:sp>
        <p:nvSpPr>
          <p:cNvPr id="6" name="Footer Placeholder 7"/>
          <p:cNvSpPr>
            <a:spLocks noGrp="1"/>
          </p:cNvSpPr>
          <p:nvPr>
            <p:ph type="ftr" sz="quarter" idx="12"/>
          </p:nvPr>
        </p:nvSpPr>
        <p:spPr>
          <a:xfrm>
            <a:off x="457200" y="6264275"/>
            <a:ext cx="2895600" cy="182563"/>
          </a:xfrm>
          <a:prstGeom prst="rect">
            <a:avLst/>
          </a:prstGeom>
        </p:spPr>
        <p:txBody>
          <a:bodyPr/>
          <a:lstStyle>
            <a:lvl1pPr>
              <a:defRPr/>
            </a:lvl1pPr>
          </a:lstStyle>
          <a:p>
            <a:pPr>
              <a:defRPr/>
            </a:pP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Full width w/number">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60"/>
            <a:ext cx="8229600" cy="685800"/>
          </a:xfrm>
        </p:spPr>
        <p:txBody>
          <a:bodyPr/>
          <a:lstStyle/>
          <a:p>
            <a:r>
              <a:rPr lang="en-US" smtClean="0"/>
              <a:t>Click to edit Master title style</a:t>
            </a:r>
            <a:endParaRPr lang="en-US" dirty="0"/>
          </a:p>
        </p:txBody>
      </p:sp>
      <p:sp>
        <p:nvSpPr>
          <p:cNvPr id="5" name="Content Placeholder 2"/>
          <p:cNvSpPr>
            <a:spLocks noGrp="1"/>
          </p:cNvSpPr>
          <p:nvPr>
            <p:ph idx="1"/>
          </p:nvPr>
        </p:nvSpPr>
        <p:spPr>
          <a:xfrm>
            <a:off x="457200" y="1371600"/>
            <a:ext cx="8229600" cy="4343400"/>
          </a:xfrm>
        </p:spPr>
        <p:txBody>
          <a:bodyPr/>
          <a:lstStyle>
            <a:lvl1pPr marL="457200" indent="-457200">
              <a:buFont typeface="+mj-lt"/>
              <a:buAutoNum type="arabicPeriod"/>
              <a:defRPr sz="2400"/>
            </a:lvl1pPr>
            <a:lvl2pPr marL="682625" indent="-230188">
              <a:buFont typeface="Arial"/>
              <a:buChar char="•"/>
              <a:defRPr sz="2000"/>
            </a:lvl2pPr>
            <a:lvl3pPr marL="920750" indent="-228600">
              <a:buFont typeface="Arial"/>
              <a:buChar char="•"/>
              <a:defRPr/>
            </a:lvl3pPr>
            <a:lvl4pPr marL="1143000" indent="-228600">
              <a:defRPr/>
            </a:lvl4pPr>
            <a:lvl5pPr marL="1143000" inden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8"/>
          <p:cNvSpPr>
            <a:spLocks noGrp="1"/>
          </p:cNvSpPr>
          <p:nvPr>
            <p:ph type="dt" sz="half" idx="10"/>
          </p:nvPr>
        </p:nvSpPr>
        <p:spPr>
          <a:xfrm>
            <a:off x="457200" y="6080125"/>
            <a:ext cx="1828800" cy="182563"/>
          </a:xfrm>
          <a:prstGeom prst="rect">
            <a:avLst/>
          </a:prstGeom>
        </p:spPr>
        <p:txBody>
          <a:bodyPr/>
          <a:lstStyle>
            <a:lvl1pPr>
              <a:defRPr/>
            </a:lvl1pPr>
          </a:lstStyle>
          <a:p>
            <a:pPr>
              <a:defRPr/>
            </a:pPr>
            <a:fld id="{CABB4983-6335-41E8-B49E-7AC8D147A1BD}" type="datetime4">
              <a:rPr lang="en-US"/>
              <a:pPr>
                <a:defRPr/>
              </a:pPr>
              <a:t>November 7, 2012</a:t>
            </a:fld>
            <a:endParaRPr lang="en-US"/>
          </a:p>
        </p:txBody>
      </p:sp>
      <p:sp>
        <p:nvSpPr>
          <p:cNvPr id="6" name="Slide Number Placeholder 9"/>
          <p:cNvSpPr>
            <a:spLocks noGrp="1"/>
          </p:cNvSpPr>
          <p:nvPr>
            <p:ph type="sldNum" sz="quarter" idx="11"/>
          </p:nvPr>
        </p:nvSpPr>
        <p:spPr>
          <a:xfrm>
            <a:off x="457200" y="5897563"/>
            <a:ext cx="365125" cy="182562"/>
          </a:xfrm>
          <a:prstGeom prst="rect">
            <a:avLst/>
          </a:prstGeom>
        </p:spPr>
        <p:txBody>
          <a:bodyPr/>
          <a:lstStyle>
            <a:lvl1pPr>
              <a:defRPr/>
            </a:lvl1pPr>
          </a:lstStyle>
          <a:p>
            <a:pPr>
              <a:defRPr/>
            </a:pPr>
            <a:fld id="{81134A5E-7579-4404-B32C-51ED54BFECF3}" type="slidenum">
              <a:rPr lang="en-US"/>
              <a:pPr>
                <a:defRPr/>
              </a:pPr>
              <a:t>‹#›</a:t>
            </a:fld>
            <a:endParaRPr lang="en-US"/>
          </a:p>
        </p:txBody>
      </p:sp>
      <p:sp>
        <p:nvSpPr>
          <p:cNvPr id="7" name="Footer Placeholder 10"/>
          <p:cNvSpPr>
            <a:spLocks noGrp="1"/>
          </p:cNvSpPr>
          <p:nvPr>
            <p:ph type="ftr" sz="quarter" idx="12"/>
          </p:nvPr>
        </p:nvSpPr>
        <p:spPr>
          <a:xfrm>
            <a:off x="457200" y="6264275"/>
            <a:ext cx="2895600" cy="182563"/>
          </a:xfrm>
          <a:prstGeom prst="rect">
            <a:avLst/>
          </a:prstGeom>
        </p:spPr>
        <p:txBody>
          <a:bodyPr/>
          <a:lstStyle>
            <a:lvl1pPr>
              <a:defRPr/>
            </a:lvl1pPr>
          </a:lstStyle>
          <a:p>
            <a:pPr>
              <a:defRPr/>
            </a:pPr>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 column no bullets">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4114800" cy="4343400"/>
          </a:xfrm>
        </p:spPr>
        <p:txBody>
          <a:bodyPr/>
          <a:lstStyle>
            <a:lvl1pPr marL="0" algn="l">
              <a:buFontTx/>
              <a:buNone/>
              <a:defRPr sz="2400"/>
            </a:lvl1pPr>
            <a:lvl2pPr marL="0">
              <a:buFontTx/>
              <a:buNone/>
              <a:defRPr sz="2000"/>
            </a:lvl2pPr>
            <a:lvl3pPr marL="0">
              <a:buFontTx/>
              <a:buNone/>
              <a:defRPr/>
            </a:lvl3pPr>
            <a:lvl4pPr marL="0">
              <a:buFontTx/>
              <a:buNone/>
              <a:defRPr/>
            </a:lvl4pPr>
            <a:lvl5pPr marL="0">
              <a:buFontTx/>
              <a:buNone/>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1"/>
          <p:cNvSpPr>
            <a:spLocks noGrp="1"/>
          </p:cNvSpPr>
          <p:nvPr>
            <p:ph type="title"/>
          </p:nvPr>
        </p:nvSpPr>
        <p:spPr>
          <a:xfrm>
            <a:off x="457200" y="594360"/>
            <a:ext cx="8229600" cy="685800"/>
          </a:xfrm>
        </p:spPr>
        <p:txBody>
          <a:bodyPr/>
          <a:lstStyle/>
          <a:p>
            <a:r>
              <a:rPr lang="en-US" smtClean="0"/>
              <a:t>Click to edit Master title style</a:t>
            </a:r>
            <a:endParaRPr lang="en-US" dirty="0"/>
          </a:p>
        </p:txBody>
      </p:sp>
      <p:sp>
        <p:nvSpPr>
          <p:cNvPr id="8" name="Picture Placeholder 7"/>
          <p:cNvSpPr>
            <a:spLocks noGrp="1"/>
          </p:cNvSpPr>
          <p:nvPr>
            <p:ph type="pic" sz="quarter" idx="10"/>
          </p:nvPr>
        </p:nvSpPr>
        <p:spPr>
          <a:xfrm>
            <a:off x="4800600" y="1371600"/>
            <a:ext cx="3886200" cy="4343400"/>
          </a:xfrm>
        </p:spPr>
        <p:txBody>
          <a:bodyPr>
            <a:normAutofit/>
          </a:bodyPr>
          <a:lstStyle>
            <a:lvl1pPr marL="0" indent="0">
              <a:buNone/>
              <a:defRPr/>
            </a:lvl1pPr>
          </a:lstStyle>
          <a:p>
            <a:pPr lvl="0"/>
            <a:r>
              <a:rPr lang="en-US" noProof="0" smtClean="0"/>
              <a:t>Click icon to add picture</a:t>
            </a:r>
            <a:endParaRPr lang="en-US" noProof="0" dirty="0"/>
          </a:p>
        </p:txBody>
      </p:sp>
      <p:sp>
        <p:nvSpPr>
          <p:cNvPr id="5" name="Date Placeholder 5"/>
          <p:cNvSpPr>
            <a:spLocks noGrp="1"/>
          </p:cNvSpPr>
          <p:nvPr>
            <p:ph type="dt" sz="half" idx="11"/>
          </p:nvPr>
        </p:nvSpPr>
        <p:spPr>
          <a:xfrm>
            <a:off x="457200" y="6080125"/>
            <a:ext cx="1828800" cy="182563"/>
          </a:xfrm>
          <a:prstGeom prst="rect">
            <a:avLst/>
          </a:prstGeom>
        </p:spPr>
        <p:txBody>
          <a:bodyPr/>
          <a:lstStyle>
            <a:lvl1pPr>
              <a:defRPr/>
            </a:lvl1pPr>
          </a:lstStyle>
          <a:p>
            <a:pPr>
              <a:defRPr/>
            </a:pPr>
            <a:fld id="{7F2F586F-5FD1-4FC6-8F23-4EC793AD4488}" type="datetime4">
              <a:rPr lang="en-US"/>
              <a:pPr>
                <a:defRPr/>
              </a:pPr>
              <a:t>November 7, 2012</a:t>
            </a:fld>
            <a:endParaRPr lang="en-US"/>
          </a:p>
        </p:txBody>
      </p:sp>
      <p:sp>
        <p:nvSpPr>
          <p:cNvPr id="6" name="Slide Number Placeholder 6"/>
          <p:cNvSpPr>
            <a:spLocks noGrp="1"/>
          </p:cNvSpPr>
          <p:nvPr>
            <p:ph type="sldNum" sz="quarter" idx="12"/>
          </p:nvPr>
        </p:nvSpPr>
        <p:spPr>
          <a:xfrm>
            <a:off x="457200" y="5897563"/>
            <a:ext cx="365125" cy="182562"/>
          </a:xfrm>
          <a:prstGeom prst="rect">
            <a:avLst/>
          </a:prstGeom>
        </p:spPr>
        <p:txBody>
          <a:bodyPr/>
          <a:lstStyle>
            <a:lvl1pPr>
              <a:defRPr/>
            </a:lvl1pPr>
          </a:lstStyle>
          <a:p>
            <a:pPr>
              <a:defRPr/>
            </a:pPr>
            <a:fld id="{84215476-67E5-4FB1-94F3-4AB1ED0EF67E}" type="slidenum">
              <a:rPr lang="en-US"/>
              <a:pPr>
                <a:defRPr/>
              </a:pPr>
              <a:t>‹#›</a:t>
            </a:fld>
            <a:endParaRPr lang="en-US"/>
          </a:p>
        </p:txBody>
      </p:sp>
      <p:sp>
        <p:nvSpPr>
          <p:cNvPr id="7" name="Footer Placeholder 7"/>
          <p:cNvSpPr>
            <a:spLocks noGrp="1"/>
          </p:cNvSpPr>
          <p:nvPr>
            <p:ph type="ftr" sz="quarter" idx="13"/>
          </p:nvPr>
        </p:nvSpPr>
        <p:spPr>
          <a:xfrm>
            <a:off x="457200" y="6264275"/>
            <a:ext cx="2895600" cy="182563"/>
          </a:xfrm>
          <a:prstGeom prst="rect">
            <a:avLst/>
          </a:prstGeom>
        </p:spPr>
        <p:txBody>
          <a:bodyPr/>
          <a:lstStyle>
            <a:lvl1pPr>
              <a:defRPr/>
            </a:lvl1pPr>
          </a:lstStyle>
          <a:p>
            <a:pPr>
              <a:defRPr/>
            </a:pPr>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593725"/>
            <a:ext cx="8229600" cy="68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371600"/>
            <a:ext cx="8229600" cy="434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TextBox 6"/>
          <p:cNvSpPr txBox="1"/>
          <p:nvPr userDrawn="1"/>
        </p:nvSpPr>
        <p:spPr>
          <a:xfrm>
            <a:off x="0" y="6400800"/>
            <a:ext cx="4799576" cy="461665"/>
          </a:xfrm>
          <a:prstGeom prst="rect">
            <a:avLst/>
          </a:prstGeom>
          <a:noFill/>
        </p:spPr>
        <p:txBody>
          <a:bodyPr wrap="square">
            <a:spAutoFit/>
          </a:bodyPr>
          <a:lstStyle/>
          <a:p>
            <a:pPr>
              <a:defRPr/>
            </a:pPr>
            <a:r>
              <a:rPr lang="en-US" sz="1200" b="1" dirty="0" smtClean="0">
                <a:solidFill>
                  <a:srgbClr val="000000"/>
                </a:solidFill>
              </a:rPr>
              <a:t>Mike </a:t>
            </a:r>
            <a:r>
              <a:rPr lang="en-US" sz="1200" b="1" dirty="0">
                <a:solidFill>
                  <a:srgbClr val="000000"/>
                </a:solidFill>
              </a:rPr>
              <a:t>Bailey, </a:t>
            </a:r>
            <a:r>
              <a:rPr lang="en-US" sz="1200" b="1" dirty="0" smtClean="0">
                <a:solidFill>
                  <a:srgbClr val="000000"/>
                </a:solidFill>
              </a:rPr>
              <a:t>OSU Curriculum Council</a:t>
            </a:r>
            <a:r>
              <a:rPr lang="en-US" sz="1200" b="1" dirty="0">
                <a:solidFill>
                  <a:srgbClr val="000000"/>
                </a:solidFill>
              </a:rPr>
              <a:t/>
            </a:r>
            <a:br>
              <a:rPr lang="en-US" sz="1200" b="1" dirty="0">
                <a:solidFill>
                  <a:srgbClr val="000000"/>
                </a:solidFill>
              </a:rPr>
            </a:br>
            <a:r>
              <a:rPr lang="en-US" sz="1200" b="1" dirty="0" smtClean="0">
                <a:solidFill>
                  <a:srgbClr val="000000"/>
                </a:solidFill>
              </a:rPr>
              <a:t>November</a:t>
            </a:r>
            <a:r>
              <a:rPr lang="en-US" sz="1200" b="1" baseline="0" dirty="0" smtClean="0">
                <a:solidFill>
                  <a:srgbClr val="000000"/>
                </a:solidFill>
              </a:rPr>
              <a:t> 8</a:t>
            </a:r>
            <a:r>
              <a:rPr lang="en-US" sz="1200" b="1" dirty="0" smtClean="0">
                <a:solidFill>
                  <a:srgbClr val="000000"/>
                </a:solidFill>
              </a:rPr>
              <a:t>, </a:t>
            </a:r>
            <a:r>
              <a:rPr lang="en-US" sz="1200" b="1" dirty="0" smtClean="0">
                <a:solidFill>
                  <a:srgbClr val="000000"/>
                </a:solidFill>
              </a:rPr>
              <a:t>2012</a:t>
            </a:r>
            <a:endParaRPr lang="en-US" sz="1200" b="1" dirty="0">
              <a:solidFill>
                <a:srgbClr val="000000"/>
              </a:solidFill>
            </a:endParaRPr>
          </a:p>
        </p:txBody>
      </p:sp>
    </p:spTree>
  </p:cSld>
  <p:clrMap bg1="dk1" tx1="lt1" bg2="dk2" tx2="lt2" accent1="accent1" accent2="accent2" accent3="accent3" accent4="accent4" accent5="accent5" accent6="accent6" hlink="hlink" folHlink="folHlink"/>
  <p:sldLayoutIdLst>
    <p:sldLayoutId id="2147483872" r:id="rId1"/>
    <p:sldLayoutId id="2147483873" r:id="rId2"/>
    <p:sldLayoutId id="2147483874" r:id="rId3"/>
    <p:sldLayoutId id="2147483875" r:id="rId4"/>
    <p:sldLayoutId id="2147483876" r:id="rId5"/>
    <p:sldLayoutId id="2147483877" r:id="rId6"/>
    <p:sldLayoutId id="2147483878" r:id="rId7"/>
    <p:sldLayoutId id="2147483879" r:id="rId8"/>
    <p:sldLayoutId id="2147483880" r:id="rId9"/>
    <p:sldLayoutId id="2147483881" r:id="rId10"/>
    <p:sldLayoutId id="2147483882" r:id="rId11"/>
    <p:sldLayoutId id="2147483883" r:id="rId12"/>
    <p:sldLayoutId id="2147483884" r:id="rId13"/>
    <p:sldLayoutId id="2147483885" r:id="rId14"/>
    <p:sldLayoutId id="2147483886" r:id="rId15"/>
    <p:sldLayoutId id="2147483887" r:id="rId16"/>
    <p:sldLayoutId id="2147483888" r:id="rId17"/>
  </p:sldLayoutIdLst>
  <p:timing>
    <p:tnLst>
      <p:par>
        <p:cTn id="1" dur="indefinite" restart="never" nodeType="tmRoot"/>
      </p:par>
    </p:tnLst>
  </p:timing>
  <p:hf hdr="0" ftr="0"/>
  <p:txStyles>
    <p:titleStyle>
      <a:lvl1pPr algn="l" rtl="0" eaLnBrk="0" fontAlgn="base" hangingPunct="0">
        <a:spcBef>
          <a:spcPct val="0"/>
        </a:spcBef>
        <a:spcAft>
          <a:spcPct val="0"/>
        </a:spcAft>
        <a:defRPr lang="en-US" sz="2400" b="1" kern="1200" dirty="0">
          <a:solidFill>
            <a:srgbClr val="FFFFFF"/>
          </a:solidFill>
          <a:latin typeface="Cambria"/>
          <a:ea typeface="+mn-ea"/>
          <a:cs typeface="Cambria"/>
        </a:defRPr>
      </a:lvl1pPr>
      <a:lvl2pPr algn="l" rtl="0" eaLnBrk="0" fontAlgn="base" hangingPunct="0">
        <a:spcBef>
          <a:spcPct val="0"/>
        </a:spcBef>
        <a:spcAft>
          <a:spcPct val="0"/>
        </a:spcAft>
        <a:defRPr sz="2400" b="1">
          <a:solidFill>
            <a:srgbClr val="FFFFFF"/>
          </a:solidFill>
          <a:effectLst>
            <a:outerShdw blurRad="38100" dist="38100" dir="2700000" algn="tl">
              <a:srgbClr val="000000"/>
            </a:outerShdw>
          </a:effectLst>
          <a:latin typeface="Cambria" pitchFamily="-120" charset="0"/>
          <a:ea typeface="ＭＳ Ｐゴシック" pitchFamily="-96" charset="-128"/>
          <a:cs typeface="Cambria" pitchFamily="18" charset="0"/>
        </a:defRPr>
      </a:lvl2pPr>
      <a:lvl3pPr algn="l" rtl="0" eaLnBrk="0" fontAlgn="base" hangingPunct="0">
        <a:spcBef>
          <a:spcPct val="0"/>
        </a:spcBef>
        <a:spcAft>
          <a:spcPct val="0"/>
        </a:spcAft>
        <a:defRPr sz="2400" b="1">
          <a:solidFill>
            <a:srgbClr val="FFFFFF"/>
          </a:solidFill>
          <a:effectLst>
            <a:outerShdw blurRad="38100" dist="38100" dir="2700000" algn="tl">
              <a:srgbClr val="000000"/>
            </a:outerShdw>
          </a:effectLst>
          <a:latin typeface="Cambria" pitchFamily="-120" charset="0"/>
          <a:ea typeface="ＭＳ Ｐゴシック" pitchFamily="-96" charset="-128"/>
          <a:cs typeface="Cambria" pitchFamily="18" charset="0"/>
        </a:defRPr>
      </a:lvl3pPr>
      <a:lvl4pPr algn="l" rtl="0" eaLnBrk="0" fontAlgn="base" hangingPunct="0">
        <a:spcBef>
          <a:spcPct val="0"/>
        </a:spcBef>
        <a:spcAft>
          <a:spcPct val="0"/>
        </a:spcAft>
        <a:defRPr sz="2400" b="1">
          <a:solidFill>
            <a:srgbClr val="FFFFFF"/>
          </a:solidFill>
          <a:effectLst>
            <a:outerShdw blurRad="38100" dist="38100" dir="2700000" algn="tl">
              <a:srgbClr val="000000"/>
            </a:outerShdw>
          </a:effectLst>
          <a:latin typeface="Cambria" pitchFamily="-120" charset="0"/>
          <a:ea typeface="ＭＳ Ｐゴシック" pitchFamily="-96" charset="-128"/>
          <a:cs typeface="Cambria" pitchFamily="18" charset="0"/>
        </a:defRPr>
      </a:lvl4pPr>
      <a:lvl5pPr algn="l" rtl="0" eaLnBrk="0" fontAlgn="base" hangingPunct="0">
        <a:spcBef>
          <a:spcPct val="0"/>
        </a:spcBef>
        <a:spcAft>
          <a:spcPct val="0"/>
        </a:spcAft>
        <a:defRPr sz="2400" b="1">
          <a:solidFill>
            <a:srgbClr val="FFFFFF"/>
          </a:solidFill>
          <a:effectLst>
            <a:outerShdw blurRad="38100" dist="38100" dir="2700000" algn="tl">
              <a:srgbClr val="000000"/>
            </a:outerShdw>
          </a:effectLst>
          <a:latin typeface="Cambria" pitchFamily="-120" charset="0"/>
          <a:ea typeface="ＭＳ Ｐゴシック" pitchFamily="-96" charset="-128"/>
          <a:cs typeface="Cambria" pitchFamily="18" charset="0"/>
        </a:defRPr>
      </a:lvl5pPr>
      <a:lvl6pPr marL="457200" algn="ctr" rtl="0" eaLnBrk="1" fontAlgn="base" hangingPunct="1">
        <a:spcBef>
          <a:spcPct val="0"/>
        </a:spcBef>
        <a:spcAft>
          <a:spcPct val="0"/>
        </a:spcAft>
        <a:defRPr sz="3600">
          <a:solidFill>
            <a:schemeClr val="tx2"/>
          </a:solidFill>
          <a:effectLst>
            <a:outerShdw blurRad="38100" dist="38100" dir="2700000" algn="tl">
              <a:srgbClr val="000000"/>
            </a:outerShdw>
          </a:effectLst>
          <a:latin typeface="Tahoma" pitchFamily="-96" charset="0"/>
          <a:ea typeface="ＭＳ Ｐゴシック" pitchFamily="-96" charset="-128"/>
        </a:defRPr>
      </a:lvl6pPr>
      <a:lvl7pPr marL="914400" algn="ctr" rtl="0" eaLnBrk="1" fontAlgn="base" hangingPunct="1">
        <a:spcBef>
          <a:spcPct val="0"/>
        </a:spcBef>
        <a:spcAft>
          <a:spcPct val="0"/>
        </a:spcAft>
        <a:defRPr sz="3600">
          <a:solidFill>
            <a:schemeClr val="tx2"/>
          </a:solidFill>
          <a:effectLst>
            <a:outerShdw blurRad="38100" dist="38100" dir="2700000" algn="tl">
              <a:srgbClr val="000000"/>
            </a:outerShdw>
          </a:effectLst>
          <a:latin typeface="Tahoma" pitchFamily="-96" charset="0"/>
          <a:ea typeface="ＭＳ Ｐゴシック" pitchFamily="-96" charset="-128"/>
        </a:defRPr>
      </a:lvl7pPr>
      <a:lvl8pPr marL="1371600" algn="ctr" rtl="0" eaLnBrk="1" fontAlgn="base" hangingPunct="1">
        <a:spcBef>
          <a:spcPct val="0"/>
        </a:spcBef>
        <a:spcAft>
          <a:spcPct val="0"/>
        </a:spcAft>
        <a:defRPr sz="3600">
          <a:solidFill>
            <a:schemeClr val="tx2"/>
          </a:solidFill>
          <a:effectLst>
            <a:outerShdw blurRad="38100" dist="38100" dir="2700000" algn="tl">
              <a:srgbClr val="000000"/>
            </a:outerShdw>
          </a:effectLst>
          <a:latin typeface="Tahoma" pitchFamily="-96" charset="0"/>
          <a:ea typeface="ＭＳ Ｐゴシック" pitchFamily="-96" charset="-128"/>
        </a:defRPr>
      </a:lvl8pPr>
      <a:lvl9pPr marL="1828800" algn="ctr" rtl="0" eaLnBrk="1" fontAlgn="base" hangingPunct="1">
        <a:spcBef>
          <a:spcPct val="0"/>
        </a:spcBef>
        <a:spcAft>
          <a:spcPct val="0"/>
        </a:spcAft>
        <a:defRPr sz="3600">
          <a:solidFill>
            <a:schemeClr val="tx2"/>
          </a:solidFill>
          <a:effectLst>
            <a:outerShdw blurRad="38100" dist="38100" dir="2700000" algn="tl">
              <a:srgbClr val="000000"/>
            </a:outerShdw>
          </a:effectLst>
          <a:latin typeface="Tahoma" pitchFamily="-96" charset="0"/>
          <a:ea typeface="ＭＳ Ｐゴシック" pitchFamily="-96" charset="-128"/>
        </a:defRPr>
      </a:lvl9pPr>
    </p:titleStyle>
    <p:bodyStyle>
      <a:lvl1pPr marL="228600" indent="-228600" algn="l" rtl="0" eaLnBrk="0" fontAlgn="base" hangingPunct="0">
        <a:spcBef>
          <a:spcPct val="20000"/>
        </a:spcBef>
        <a:spcAft>
          <a:spcPct val="0"/>
        </a:spcAft>
        <a:buClr>
          <a:srgbClr val="D7591A"/>
        </a:buClr>
        <a:buFont typeface="Arial" pitchFamily="34" charset="0"/>
        <a:buChar char="•"/>
        <a:defRPr lang="en-US" sz="2400" kern="1200" dirty="0">
          <a:solidFill>
            <a:schemeClr val="tx1"/>
          </a:solidFill>
          <a:latin typeface="Calibri"/>
          <a:ea typeface="+mn-ea"/>
          <a:cs typeface="Calibri"/>
        </a:defRPr>
      </a:lvl1pPr>
      <a:lvl2pPr marL="460375" indent="-228600" algn="l" rtl="0" eaLnBrk="0" fontAlgn="base" hangingPunct="0">
        <a:spcBef>
          <a:spcPct val="20000"/>
        </a:spcBef>
        <a:spcAft>
          <a:spcPct val="0"/>
        </a:spcAft>
        <a:buClr>
          <a:srgbClr val="D7591A"/>
        </a:buClr>
        <a:buFont typeface="Arial" pitchFamily="34" charset="0"/>
        <a:buChar char="•"/>
        <a:defRPr lang="en-US" sz="2800" kern="1200" dirty="0">
          <a:solidFill>
            <a:schemeClr val="tx1"/>
          </a:solidFill>
          <a:latin typeface="Calibri"/>
          <a:ea typeface="+mn-ea"/>
          <a:cs typeface="Calibri"/>
        </a:defRPr>
      </a:lvl2pPr>
      <a:lvl3pPr marL="687388" indent="-228600" algn="l" rtl="0" eaLnBrk="0" fontAlgn="base" hangingPunct="0">
        <a:spcBef>
          <a:spcPct val="20000"/>
        </a:spcBef>
        <a:spcAft>
          <a:spcPct val="0"/>
        </a:spcAft>
        <a:buClr>
          <a:srgbClr val="D7591A"/>
        </a:buClr>
        <a:buFont typeface="Arial" pitchFamily="34" charset="0"/>
        <a:buChar char="•"/>
        <a:defRPr lang="en-US" sz="2400" kern="1200" dirty="0">
          <a:solidFill>
            <a:schemeClr val="tx1"/>
          </a:solidFill>
          <a:latin typeface="Calibri"/>
          <a:ea typeface="+mn-ea"/>
          <a:cs typeface="Calibri"/>
        </a:defRPr>
      </a:lvl3pPr>
      <a:lvl4pPr marL="914400" indent="-228600" algn="l" rtl="0" eaLnBrk="0" fontAlgn="base" hangingPunct="0">
        <a:spcBef>
          <a:spcPct val="20000"/>
        </a:spcBef>
        <a:spcAft>
          <a:spcPct val="0"/>
        </a:spcAft>
        <a:buClr>
          <a:srgbClr val="D7591A"/>
        </a:buClr>
        <a:buFont typeface="Arial" pitchFamily="34" charset="0"/>
        <a:buChar char="•"/>
        <a:defRPr lang="en-US" sz="2000" kern="1200" dirty="0">
          <a:solidFill>
            <a:schemeClr val="tx1"/>
          </a:solidFill>
          <a:latin typeface="Calibri"/>
          <a:ea typeface="+mn-ea"/>
          <a:cs typeface="Calibri"/>
        </a:defRPr>
      </a:lvl4pPr>
      <a:lvl5pPr marL="914400" indent="914400" algn="l" rtl="0" eaLnBrk="0" fontAlgn="base" hangingPunct="0">
        <a:spcBef>
          <a:spcPct val="20000"/>
        </a:spcBef>
        <a:spcAft>
          <a:spcPct val="0"/>
        </a:spcAft>
        <a:buFont typeface="Arial" pitchFamily="34" charset="0"/>
        <a:buChar char="»"/>
        <a:defRPr lang="en-US" sz="2000" kern="1200" dirty="0">
          <a:solidFill>
            <a:schemeClr val="tx1"/>
          </a:solidFill>
          <a:latin typeface="Calibri"/>
          <a:ea typeface="+mn-ea"/>
          <a:cs typeface="Calibri"/>
        </a:defRPr>
      </a:lvl5pPr>
      <a:lvl6pPr marL="2228850" indent="-228600" algn="l" rtl="0" eaLnBrk="1" fontAlgn="base" hangingPunct="1">
        <a:spcBef>
          <a:spcPct val="20000"/>
        </a:spcBef>
        <a:spcAft>
          <a:spcPct val="0"/>
        </a:spcAft>
        <a:buChar char="»"/>
        <a:defRPr>
          <a:solidFill>
            <a:schemeClr val="tx1"/>
          </a:solidFill>
          <a:latin typeface="+mn-lt"/>
          <a:ea typeface="+mn-ea"/>
        </a:defRPr>
      </a:lvl6pPr>
      <a:lvl7pPr marL="2686050" indent="-228600" algn="l" rtl="0" eaLnBrk="1" fontAlgn="base" hangingPunct="1">
        <a:spcBef>
          <a:spcPct val="20000"/>
        </a:spcBef>
        <a:spcAft>
          <a:spcPct val="0"/>
        </a:spcAft>
        <a:buChar char="»"/>
        <a:defRPr>
          <a:solidFill>
            <a:schemeClr val="tx1"/>
          </a:solidFill>
          <a:latin typeface="+mn-lt"/>
          <a:ea typeface="+mn-ea"/>
        </a:defRPr>
      </a:lvl7pPr>
      <a:lvl8pPr marL="3143250" indent="-228600" algn="l" rtl="0" eaLnBrk="1" fontAlgn="base" hangingPunct="1">
        <a:spcBef>
          <a:spcPct val="20000"/>
        </a:spcBef>
        <a:spcAft>
          <a:spcPct val="0"/>
        </a:spcAft>
        <a:buChar char="»"/>
        <a:defRPr>
          <a:solidFill>
            <a:schemeClr val="tx1"/>
          </a:solidFill>
          <a:latin typeface="+mn-lt"/>
          <a:ea typeface="+mn-ea"/>
        </a:defRPr>
      </a:lvl8pPr>
      <a:lvl9pPr marL="3600450" indent="-228600" algn="l" rtl="0" eaLnBrk="1" fontAlgn="base" hangingPunct="1">
        <a:spcBef>
          <a:spcPct val="20000"/>
        </a:spcBef>
        <a:spcAft>
          <a:spcPct val="0"/>
        </a:spcAft>
        <a:buChar char="»"/>
        <a:defRPr>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extBox 7"/>
          <p:cNvSpPr txBox="1">
            <a:spLocks noChangeArrowheads="1"/>
          </p:cNvSpPr>
          <p:nvPr/>
        </p:nvSpPr>
        <p:spPr bwMode="auto">
          <a:xfrm>
            <a:off x="0" y="413657"/>
            <a:ext cx="8926830" cy="1107996"/>
          </a:xfrm>
          <a:prstGeom prst="rect">
            <a:avLst/>
          </a:prstGeom>
          <a:noFill/>
          <a:ln w="9525">
            <a:noFill/>
            <a:miter lim="800000"/>
            <a:headEnd/>
            <a:tailEnd/>
          </a:ln>
        </p:spPr>
        <p:txBody>
          <a:bodyPr wrap="square">
            <a:spAutoFit/>
          </a:bodyPr>
          <a:lstStyle/>
          <a:p>
            <a:pPr algn="ctr"/>
            <a:r>
              <a:rPr lang="en-US" sz="2400" b="1" dirty="0">
                <a:solidFill>
                  <a:srgbClr val="000000"/>
                </a:solidFill>
              </a:rPr>
              <a:t>Category I </a:t>
            </a:r>
            <a:r>
              <a:rPr lang="en-US" sz="2400" b="1" dirty="0" smtClean="0">
                <a:solidFill>
                  <a:srgbClr val="000000"/>
                </a:solidFill>
              </a:rPr>
              <a:t>Proposals </a:t>
            </a:r>
            <a:r>
              <a:rPr lang="en-US" sz="2400" b="1" dirty="0">
                <a:solidFill>
                  <a:srgbClr val="000000"/>
                </a:solidFill>
              </a:rPr>
              <a:t>for </a:t>
            </a:r>
            <a:r>
              <a:rPr lang="en-US" sz="2400" b="1" dirty="0" smtClean="0">
                <a:solidFill>
                  <a:srgbClr val="000000"/>
                </a:solidFill>
              </a:rPr>
              <a:t>the</a:t>
            </a:r>
            <a:br>
              <a:rPr lang="en-US" sz="2400" b="1" dirty="0" smtClean="0">
                <a:solidFill>
                  <a:srgbClr val="000000"/>
                </a:solidFill>
              </a:rPr>
            </a:br>
            <a:r>
              <a:rPr lang="en-US" sz="2400" b="1" dirty="0" smtClean="0">
                <a:solidFill>
                  <a:srgbClr val="000000"/>
                </a:solidFill>
              </a:rPr>
              <a:t>November 2012 </a:t>
            </a:r>
            <a:r>
              <a:rPr lang="en-US" sz="2400" b="1" dirty="0" smtClean="0">
                <a:solidFill>
                  <a:srgbClr val="000000"/>
                </a:solidFill>
              </a:rPr>
              <a:t>Faculty </a:t>
            </a:r>
            <a:r>
              <a:rPr lang="en-US" sz="2400" b="1" dirty="0">
                <a:solidFill>
                  <a:srgbClr val="000000"/>
                </a:solidFill>
              </a:rPr>
              <a:t>Senate </a:t>
            </a:r>
            <a:r>
              <a:rPr lang="en-US" sz="2400" b="1" dirty="0" smtClean="0">
                <a:solidFill>
                  <a:srgbClr val="000000"/>
                </a:solidFill>
              </a:rPr>
              <a:t>Meeting</a:t>
            </a:r>
          </a:p>
          <a:p>
            <a:pPr algn="ctr"/>
            <a:r>
              <a:rPr lang="en-US" b="1" dirty="0" smtClean="0">
                <a:solidFill>
                  <a:srgbClr val="000000"/>
                </a:solidFill>
              </a:rPr>
              <a:t>November 8, </a:t>
            </a:r>
            <a:r>
              <a:rPr lang="en-US" b="1" dirty="0" smtClean="0">
                <a:solidFill>
                  <a:srgbClr val="000000"/>
                </a:solidFill>
              </a:rPr>
              <a:t>2012</a:t>
            </a:r>
            <a:endParaRPr lang="en-US" b="1" dirty="0">
              <a:solidFill>
                <a:srgbClr val="000000"/>
              </a:solidFill>
            </a:endParaRPr>
          </a:p>
        </p:txBody>
      </p:sp>
      <p:sp>
        <p:nvSpPr>
          <p:cNvPr id="8" name="TextBox 7"/>
          <p:cNvSpPr txBox="1"/>
          <p:nvPr/>
        </p:nvSpPr>
        <p:spPr>
          <a:xfrm>
            <a:off x="160655" y="2558143"/>
            <a:ext cx="8983345" cy="954107"/>
          </a:xfrm>
          <a:prstGeom prst="rect">
            <a:avLst/>
          </a:prstGeom>
          <a:solidFill>
            <a:srgbClr val="DDDDDD"/>
          </a:solidFill>
        </p:spPr>
        <p:txBody>
          <a:bodyPr wrap="square">
            <a:spAutoFit/>
          </a:bodyPr>
          <a:lstStyle/>
          <a:p>
            <a:pPr marL="457200" indent="-457200">
              <a:defRPr/>
            </a:pPr>
            <a:r>
              <a:rPr lang="en-US" sz="2000" b="1" dirty="0" smtClean="0">
                <a:solidFill>
                  <a:srgbClr val="0000CC"/>
                </a:solidFill>
                <a:cs typeface="Arial" pitchFamily="34" charset="0"/>
              </a:rPr>
              <a:t>Proposal  #</a:t>
            </a:r>
            <a:r>
              <a:rPr lang="en-US" sz="2000" b="1" dirty="0" smtClean="0">
                <a:solidFill>
                  <a:srgbClr val="0000CC"/>
                </a:solidFill>
                <a:cs typeface="Arial" pitchFamily="34" charset="0"/>
              </a:rPr>
              <a:t>83185</a:t>
            </a:r>
            <a:r>
              <a:rPr lang="en-US" sz="2000" b="1" dirty="0" smtClean="0">
                <a:solidFill>
                  <a:srgbClr val="0000CC"/>
                </a:solidFill>
              </a:rPr>
              <a:t>:</a:t>
            </a:r>
            <a:r>
              <a:rPr lang="en-US" sz="2000" b="1" dirty="0" smtClean="0">
                <a:solidFill>
                  <a:srgbClr val="FFFF00"/>
                </a:solidFill>
              </a:rPr>
              <a:t/>
            </a:r>
            <a:br>
              <a:rPr lang="en-US" sz="2000" b="1" dirty="0" smtClean="0">
                <a:solidFill>
                  <a:srgbClr val="FFFF00"/>
                </a:solidFill>
              </a:rPr>
            </a:br>
            <a:r>
              <a:rPr lang="en-US" b="1" dirty="0" smtClean="0">
                <a:solidFill>
                  <a:srgbClr val="000000"/>
                </a:solidFill>
              </a:rPr>
              <a:t>Renaming </a:t>
            </a:r>
            <a:r>
              <a:rPr lang="en-US" b="1" dirty="0" smtClean="0">
                <a:solidFill>
                  <a:srgbClr val="000000"/>
                </a:solidFill>
              </a:rPr>
              <a:t>the</a:t>
            </a:r>
            <a:r>
              <a:rPr lang="en-US" b="1" i="1" dirty="0" smtClean="0">
                <a:solidFill>
                  <a:srgbClr val="000000"/>
                </a:solidFill>
              </a:rPr>
              <a:t> Department of Air Force Studies </a:t>
            </a:r>
            <a:r>
              <a:rPr lang="en-US" b="1" dirty="0" smtClean="0">
                <a:solidFill>
                  <a:srgbClr val="000000"/>
                </a:solidFill>
              </a:rPr>
              <a:t>to the </a:t>
            </a:r>
            <a:r>
              <a:rPr lang="en-US" b="1" i="1" dirty="0" smtClean="0">
                <a:solidFill>
                  <a:srgbClr val="000000"/>
                </a:solidFill>
              </a:rPr>
              <a:t>Department of Aerospace Studies</a:t>
            </a:r>
            <a:endParaRPr lang="en-US" b="1" i="1" dirty="0" smtClean="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extBox 14"/>
          <p:cNvSpPr txBox="1">
            <a:spLocks noChangeArrowheads="1"/>
          </p:cNvSpPr>
          <p:nvPr/>
        </p:nvSpPr>
        <p:spPr bwMode="auto">
          <a:xfrm>
            <a:off x="263526" y="1959429"/>
            <a:ext cx="8720138" cy="1938992"/>
          </a:xfrm>
          <a:prstGeom prst="rect">
            <a:avLst/>
          </a:prstGeom>
          <a:noFill/>
          <a:ln w="9525">
            <a:noFill/>
            <a:miter lim="800000"/>
            <a:headEnd/>
            <a:tailEnd/>
          </a:ln>
        </p:spPr>
        <p:txBody>
          <a:bodyPr wrap="square">
            <a:spAutoFit/>
          </a:bodyPr>
          <a:lstStyle/>
          <a:p>
            <a:r>
              <a:rPr lang="en-US" sz="2000" b="1" dirty="0" smtClean="0">
                <a:solidFill>
                  <a:srgbClr val="0000CC"/>
                </a:solidFill>
              </a:rPr>
              <a:t>Executive Summary:</a:t>
            </a:r>
          </a:p>
          <a:p>
            <a:endParaRPr lang="en-US" sz="2000" b="1" dirty="0" smtClean="0">
              <a:solidFill>
                <a:srgbClr val="FFFF00"/>
              </a:solidFill>
            </a:endParaRPr>
          </a:p>
          <a:p>
            <a:r>
              <a:rPr lang="en-US" sz="2000" dirty="0" smtClean="0">
                <a:solidFill>
                  <a:srgbClr val="000000"/>
                </a:solidFill>
              </a:rPr>
              <a:t>This name change is requested to become aligned with most of the country’s other 144 AFROTC units.  Similar departments in other schools already use this name.  They are all already referred to as such by AFROTC headquarters.</a:t>
            </a:r>
            <a:endParaRPr lang="en-US" sz="2000" dirty="0" smtClean="0">
              <a:solidFill>
                <a:srgbClr val="000000"/>
              </a:solidFill>
            </a:endParaRPr>
          </a:p>
        </p:txBody>
      </p:sp>
      <p:sp>
        <p:nvSpPr>
          <p:cNvPr id="4" name="Subtitle 5"/>
          <p:cNvSpPr txBox="1">
            <a:spLocks/>
          </p:cNvSpPr>
          <p:nvPr/>
        </p:nvSpPr>
        <p:spPr bwMode="auto">
          <a:xfrm>
            <a:off x="0" y="403225"/>
            <a:ext cx="9144000" cy="685800"/>
          </a:xfrm>
          <a:prstGeom prst="rect">
            <a:avLst/>
          </a:prstGeom>
          <a:noFill/>
          <a:ln w="9525">
            <a:noFill/>
            <a:miter lim="800000"/>
            <a:headEnd/>
            <a:tailEnd/>
          </a:ln>
        </p:spPr>
        <p:txBody>
          <a:bodyPr/>
          <a:lstStyle/>
          <a:p>
            <a:pPr marL="457200" indent="-457200" algn="ctr" defTabSz="914400">
              <a:buClr>
                <a:schemeClr val="tx1"/>
              </a:buClr>
              <a:defRPr/>
            </a:pPr>
            <a:r>
              <a:rPr lang="en-US" sz="2400" b="1" dirty="0" smtClean="0">
                <a:solidFill>
                  <a:srgbClr val="000000"/>
                </a:solidFill>
              </a:rPr>
              <a:t>Renaming the</a:t>
            </a:r>
            <a:r>
              <a:rPr lang="en-US" sz="2400" b="1" i="1" dirty="0" smtClean="0">
                <a:solidFill>
                  <a:srgbClr val="000000"/>
                </a:solidFill>
              </a:rPr>
              <a:t> Department of Air Force Studies </a:t>
            </a:r>
            <a:r>
              <a:rPr lang="en-US" sz="2400" b="1" dirty="0" smtClean="0">
                <a:solidFill>
                  <a:srgbClr val="000000"/>
                </a:solidFill>
              </a:rPr>
              <a:t>to the </a:t>
            </a:r>
            <a:r>
              <a:rPr lang="en-US" sz="2400" b="1" i="1" dirty="0" smtClean="0">
                <a:solidFill>
                  <a:srgbClr val="000000"/>
                </a:solidFill>
              </a:rPr>
              <a:t>Department of Aerospace Studies</a:t>
            </a:r>
            <a:endParaRPr lang="en-US" sz="2200" b="1" i="1" dirty="0">
              <a:solidFill>
                <a:srgbClr val="000000"/>
              </a:solidFill>
              <a:ea typeface="+mn-ea"/>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63525" y="1828800"/>
            <a:ext cx="8343901" cy="2246769"/>
          </a:xfrm>
          <a:prstGeom prst="rect">
            <a:avLst/>
          </a:prstGeom>
          <a:noFill/>
        </p:spPr>
        <p:txBody>
          <a:bodyPr wrap="square">
            <a:spAutoFit/>
          </a:bodyPr>
          <a:lstStyle/>
          <a:p>
            <a:pPr>
              <a:defRPr/>
            </a:pPr>
            <a:r>
              <a:rPr lang="en-US" sz="2000" b="1" dirty="0">
                <a:solidFill>
                  <a:srgbClr val="0000CC"/>
                </a:solidFill>
              </a:rPr>
              <a:t>Impacts to Students: </a:t>
            </a:r>
            <a:r>
              <a:rPr lang="en-US" sz="2000" dirty="0" smtClean="0">
                <a:solidFill>
                  <a:srgbClr val="000000"/>
                </a:solidFill>
              </a:rPr>
              <a:t>Nothing bad. </a:t>
            </a:r>
            <a:r>
              <a:rPr lang="en-US" sz="2000" dirty="0" smtClean="0">
                <a:solidFill>
                  <a:srgbClr val="000000"/>
                </a:solidFill>
              </a:rPr>
              <a:t>No courses in the program are being changed. No degree requirements are being changed</a:t>
            </a:r>
            <a:r>
              <a:rPr lang="en-US" sz="2000" dirty="0" smtClean="0">
                <a:solidFill>
                  <a:srgbClr val="000000"/>
                </a:solidFill>
              </a:rPr>
              <a:t>.</a:t>
            </a:r>
            <a:endParaRPr lang="en-US" sz="2000" dirty="0" smtClean="0">
              <a:solidFill>
                <a:srgbClr val="000000"/>
              </a:solidFill>
            </a:endParaRPr>
          </a:p>
          <a:p>
            <a:pPr>
              <a:defRPr/>
            </a:pPr>
            <a:endParaRPr lang="en-US" sz="2000" dirty="0">
              <a:solidFill>
                <a:srgbClr val="000000"/>
              </a:solidFill>
            </a:endParaRPr>
          </a:p>
          <a:p>
            <a:pPr>
              <a:defRPr/>
            </a:pPr>
            <a:endParaRPr lang="en-US" sz="2000" b="1" dirty="0"/>
          </a:p>
          <a:p>
            <a:pPr>
              <a:defRPr/>
            </a:pPr>
            <a:r>
              <a:rPr lang="en-US" sz="2000" b="1" dirty="0">
                <a:solidFill>
                  <a:srgbClr val="0000CC"/>
                </a:solidFill>
              </a:rPr>
              <a:t>Budget Impacts: </a:t>
            </a:r>
            <a:r>
              <a:rPr lang="en-US" sz="2000" dirty="0" smtClean="0">
                <a:solidFill>
                  <a:srgbClr val="000000"/>
                </a:solidFill>
              </a:rPr>
              <a:t>Insignificant.</a:t>
            </a:r>
            <a:endParaRPr lang="en-US" sz="2000" b="1" dirty="0">
              <a:solidFill>
                <a:srgbClr val="000000"/>
              </a:solidFill>
            </a:endParaRPr>
          </a:p>
          <a:p>
            <a:pPr>
              <a:defRPr/>
            </a:pPr>
            <a:endParaRPr lang="en-US" sz="2000" b="1" dirty="0"/>
          </a:p>
          <a:p>
            <a:pPr>
              <a:defRPr/>
            </a:pPr>
            <a:endParaRPr lang="en-US" sz="2000" b="1" dirty="0"/>
          </a:p>
        </p:txBody>
      </p:sp>
      <p:sp>
        <p:nvSpPr>
          <p:cNvPr id="5" name="Subtitle 5"/>
          <p:cNvSpPr txBox="1">
            <a:spLocks/>
          </p:cNvSpPr>
          <p:nvPr/>
        </p:nvSpPr>
        <p:spPr bwMode="auto">
          <a:xfrm>
            <a:off x="0" y="403225"/>
            <a:ext cx="9144000" cy="685800"/>
          </a:xfrm>
          <a:prstGeom prst="rect">
            <a:avLst/>
          </a:prstGeom>
          <a:noFill/>
          <a:ln w="9525">
            <a:noFill/>
            <a:miter lim="800000"/>
            <a:headEnd/>
            <a:tailEnd/>
          </a:ln>
        </p:spPr>
        <p:txBody>
          <a:bodyPr/>
          <a:lstStyle/>
          <a:p>
            <a:pPr marL="457200" indent="-457200" algn="ctr" defTabSz="914400">
              <a:buClr>
                <a:schemeClr val="tx1"/>
              </a:buClr>
              <a:defRPr/>
            </a:pPr>
            <a:r>
              <a:rPr lang="en-US" sz="2400" b="1" dirty="0" smtClean="0">
                <a:solidFill>
                  <a:srgbClr val="000000"/>
                </a:solidFill>
              </a:rPr>
              <a:t>Renaming the</a:t>
            </a:r>
            <a:r>
              <a:rPr lang="en-US" sz="2400" b="1" i="1" dirty="0" smtClean="0">
                <a:solidFill>
                  <a:srgbClr val="000000"/>
                </a:solidFill>
              </a:rPr>
              <a:t> Department of Air Force Studies </a:t>
            </a:r>
            <a:r>
              <a:rPr lang="en-US" sz="2400" b="1" dirty="0" smtClean="0">
                <a:solidFill>
                  <a:srgbClr val="000000"/>
                </a:solidFill>
              </a:rPr>
              <a:t>to the </a:t>
            </a:r>
            <a:r>
              <a:rPr lang="en-US" sz="2400" b="1" i="1" dirty="0" smtClean="0">
                <a:solidFill>
                  <a:srgbClr val="000000"/>
                </a:solidFill>
              </a:rPr>
              <a:t>Department of Aerospace Studies</a:t>
            </a:r>
            <a:endParaRPr lang="en-US" sz="2200" b="1" i="1" dirty="0">
              <a:solidFill>
                <a:srgbClr val="000000"/>
              </a:solidFill>
              <a:ea typeface="+mn-ea"/>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5"/>
          <p:cNvSpPr txBox="1">
            <a:spLocks noChangeArrowheads="1"/>
          </p:cNvSpPr>
          <p:nvPr/>
        </p:nvSpPr>
        <p:spPr bwMode="auto">
          <a:xfrm>
            <a:off x="263525" y="1582994"/>
            <a:ext cx="8537575" cy="1015663"/>
          </a:xfrm>
          <a:prstGeom prst="rect">
            <a:avLst/>
          </a:prstGeom>
          <a:noFill/>
          <a:ln w="9525">
            <a:noFill/>
            <a:miter lim="800000"/>
            <a:headEnd/>
            <a:tailEnd/>
          </a:ln>
        </p:spPr>
        <p:txBody>
          <a:bodyPr wrap="square">
            <a:spAutoFit/>
          </a:bodyPr>
          <a:lstStyle/>
          <a:p>
            <a:r>
              <a:rPr lang="en-US" sz="2000" b="1" dirty="0" smtClean="0">
                <a:solidFill>
                  <a:srgbClr val="0000CC"/>
                </a:solidFill>
                <a:cs typeface="Arial" pitchFamily="34" charset="0"/>
              </a:rPr>
              <a:t>External Letters of Support:</a:t>
            </a:r>
          </a:p>
          <a:p>
            <a:pPr>
              <a:buFont typeface="Arial" pitchFamily="34" charset="0"/>
              <a:buChar char="•"/>
            </a:pPr>
            <a:r>
              <a:rPr lang="en-US" sz="2000" dirty="0" smtClean="0">
                <a:solidFill>
                  <a:srgbClr val="000000"/>
                </a:solidFill>
                <a:cs typeface="Arial" pitchFamily="34" charset="0"/>
              </a:rPr>
              <a:t> </a:t>
            </a:r>
            <a:r>
              <a:rPr lang="en-US" sz="2000" dirty="0" smtClean="0">
                <a:solidFill>
                  <a:srgbClr val="000000"/>
                </a:solidFill>
                <a:cs typeface="Arial" pitchFamily="34" charset="0"/>
              </a:rPr>
              <a:t>Department of Air Force</a:t>
            </a:r>
          </a:p>
          <a:p>
            <a:pPr>
              <a:buFont typeface="Arial" pitchFamily="34" charset="0"/>
              <a:buChar char="•"/>
            </a:pPr>
            <a:r>
              <a:rPr lang="en-US" sz="2000" dirty="0" smtClean="0">
                <a:solidFill>
                  <a:srgbClr val="000000"/>
                </a:solidFill>
                <a:cs typeface="Arial" pitchFamily="34" charset="0"/>
              </a:rPr>
              <a:t> </a:t>
            </a:r>
            <a:r>
              <a:rPr lang="en-US" sz="2000" dirty="0" smtClean="0">
                <a:solidFill>
                  <a:srgbClr val="000000"/>
                </a:solidFill>
                <a:cs typeface="Arial" pitchFamily="34" charset="0"/>
              </a:rPr>
              <a:t>Mechanical Engineering</a:t>
            </a:r>
            <a:endParaRPr lang="en-US" sz="2000" dirty="0">
              <a:solidFill>
                <a:srgbClr val="000000"/>
              </a:solidFill>
              <a:cs typeface="Arial" pitchFamily="34" charset="0"/>
            </a:endParaRPr>
          </a:p>
        </p:txBody>
      </p:sp>
      <p:sp>
        <p:nvSpPr>
          <p:cNvPr id="5" name="TextBox 5"/>
          <p:cNvSpPr txBox="1">
            <a:spLocks noChangeArrowheads="1"/>
          </p:cNvSpPr>
          <p:nvPr/>
        </p:nvSpPr>
        <p:spPr bwMode="auto">
          <a:xfrm>
            <a:off x="263525" y="2884714"/>
            <a:ext cx="8537575" cy="2554545"/>
          </a:xfrm>
          <a:prstGeom prst="rect">
            <a:avLst/>
          </a:prstGeom>
          <a:noFill/>
          <a:ln w="9525">
            <a:noFill/>
            <a:miter lim="800000"/>
            <a:headEnd/>
            <a:tailEnd/>
          </a:ln>
        </p:spPr>
        <p:txBody>
          <a:bodyPr wrap="square">
            <a:spAutoFit/>
          </a:bodyPr>
          <a:lstStyle/>
          <a:p>
            <a:r>
              <a:rPr lang="en-US" sz="2000" b="1" dirty="0">
                <a:solidFill>
                  <a:srgbClr val="0000CC"/>
                </a:solidFill>
                <a:cs typeface="Arial" pitchFamily="34" charset="0"/>
              </a:rPr>
              <a:t>Issues: </a:t>
            </a:r>
            <a:r>
              <a:rPr lang="en-US" sz="2000" dirty="0" smtClean="0">
                <a:solidFill>
                  <a:srgbClr val="000000"/>
                </a:solidFill>
                <a:cs typeface="Arial" pitchFamily="34" charset="0"/>
              </a:rPr>
              <a:t>The only issue was a potential naming conflict with a possible future Aerospace Engineering option within Mechanical Engineering.  The liaison with ME indicated that “We see no problem with the name change.”</a:t>
            </a:r>
            <a:endParaRPr lang="en-US" sz="2000" dirty="0" smtClean="0">
              <a:solidFill>
                <a:srgbClr val="000000"/>
              </a:solidFill>
              <a:cs typeface="Arial" pitchFamily="34" charset="0"/>
            </a:endParaRPr>
          </a:p>
          <a:p>
            <a:endParaRPr lang="en-US" sz="2000" dirty="0" smtClean="0">
              <a:solidFill>
                <a:srgbClr val="000000"/>
              </a:solidFill>
              <a:cs typeface="Arial" pitchFamily="34" charset="0"/>
            </a:endParaRPr>
          </a:p>
          <a:p>
            <a:endParaRPr lang="en-US" sz="2000" dirty="0">
              <a:solidFill>
                <a:srgbClr val="000000"/>
              </a:solidFill>
              <a:cs typeface="Arial" pitchFamily="34" charset="0"/>
            </a:endParaRPr>
          </a:p>
          <a:p>
            <a:r>
              <a:rPr lang="en-US" sz="2000" b="1" dirty="0" smtClean="0">
                <a:solidFill>
                  <a:srgbClr val="0000CC"/>
                </a:solidFill>
                <a:cs typeface="Arial" pitchFamily="34" charset="0"/>
              </a:rPr>
              <a:t>Vote: </a:t>
            </a:r>
            <a:r>
              <a:rPr lang="en-US" sz="2000" dirty="0" smtClean="0">
                <a:solidFill>
                  <a:srgbClr val="000000"/>
                </a:solidFill>
                <a:cs typeface="Arial" pitchFamily="34" charset="0"/>
              </a:rPr>
              <a:t>The Curriculum Council approved this proposal, with no dissenting votes.</a:t>
            </a:r>
            <a:endParaRPr lang="en-US" sz="2000" dirty="0">
              <a:solidFill>
                <a:srgbClr val="000000"/>
              </a:solidFill>
              <a:cs typeface="Arial" pitchFamily="34" charset="0"/>
            </a:endParaRPr>
          </a:p>
          <a:p>
            <a:endParaRPr lang="en-US" sz="2000" b="1" dirty="0">
              <a:cs typeface="Arial" pitchFamily="34" charset="0"/>
            </a:endParaRPr>
          </a:p>
        </p:txBody>
      </p:sp>
      <p:pic>
        <p:nvPicPr>
          <p:cNvPr id="7" name="Picture 2"/>
          <p:cNvPicPr>
            <a:picLocks noChangeAspect="1" noChangeArrowheads="1"/>
          </p:cNvPicPr>
          <p:nvPr/>
        </p:nvPicPr>
        <p:blipFill>
          <a:blip r:embed="rId2"/>
          <a:srcRect/>
          <a:stretch>
            <a:fillRect/>
          </a:stretch>
        </p:blipFill>
        <p:spPr bwMode="auto">
          <a:xfrm>
            <a:off x="7891054" y="6513237"/>
            <a:ext cx="222507" cy="222507"/>
          </a:xfrm>
          <a:prstGeom prst="rect">
            <a:avLst/>
          </a:prstGeom>
          <a:noFill/>
          <a:ln w="9525">
            <a:noFill/>
            <a:miter lim="800000"/>
            <a:headEnd/>
            <a:tailEnd/>
          </a:ln>
        </p:spPr>
      </p:pic>
      <p:sp>
        <p:nvSpPr>
          <p:cNvPr id="6" name="Subtitle 5"/>
          <p:cNvSpPr txBox="1">
            <a:spLocks/>
          </p:cNvSpPr>
          <p:nvPr/>
        </p:nvSpPr>
        <p:spPr bwMode="auto">
          <a:xfrm>
            <a:off x="0" y="403225"/>
            <a:ext cx="9144000" cy="685800"/>
          </a:xfrm>
          <a:prstGeom prst="rect">
            <a:avLst/>
          </a:prstGeom>
          <a:noFill/>
          <a:ln w="9525">
            <a:noFill/>
            <a:miter lim="800000"/>
            <a:headEnd/>
            <a:tailEnd/>
          </a:ln>
        </p:spPr>
        <p:txBody>
          <a:bodyPr/>
          <a:lstStyle/>
          <a:p>
            <a:pPr marL="457200" indent="-457200" algn="ctr" defTabSz="914400">
              <a:buClr>
                <a:schemeClr val="tx1"/>
              </a:buClr>
              <a:defRPr/>
            </a:pPr>
            <a:r>
              <a:rPr lang="en-US" sz="2400" b="1" dirty="0" smtClean="0">
                <a:solidFill>
                  <a:srgbClr val="000000"/>
                </a:solidFill>
              </a:rPr>
              <a:t>Renaming the</a:t>
            </a:r>
            <a:r>
              <a:rPr lang="en-US" sz="2400" b="1" i="1" dirty="0" smtClean="0">
                <a:solidFill>
                  <a:srgbClr val="000000"/>
                </a:solidFill>
              </a:rPr>
              <a:t> Department of Air Force Studies </a:t>
            </a:r>
            <a:r>
              <a:rPr lang="en-US" sz="2400" b="1" dirty="0" smtClean="0">
                <a:solidFill>
                  <a:srgbClr val="000000"/>
                </a:solidFill>
              </a:rPr>
              <a:t>to the </a:t>
            </a:r>
            <a:r>
              <a:rPr lang="en-US" sz="2400" b="1" i="1" dirty="0" smtClean="0">
                <a:solidFill>
                  <a:srgbClr val="000000"/>
                </a:solidFill>
              </a:rPr>
              <a:t>Department of Aerospace Studies</a:t>
            </a:r>
            <a:endParaRPr lang="en-US" sz="2200" b="1" i="1" dirty="0">
              <a:solidFill>
                <a:srgbClr val="000000"/>
              </a:solidFill>
              <a:ea typeface="+mn-ea"/>
              <a:cs typeface="Arial" pitchFamily="34" charset="0"/>
            </a:endParaRPr>
          </a:p>
        </p:txBody>
      </p:sp>
    </p:spTree>
    <p:extLst>
      <p:ext uri="{BB962C8B-B14F-4D97-AF65-F5344CB8AC3E}">
        <p14:creationId xmlns="" xmlns:p14="http://schemas.microsoft.com/office/powerpoint/2010/main" val="2378013587"/>
      </p:ext>
    </p:extLst>
  </p:cSld>
  <p:clrMapOvr>
    <a:masterClrMapping/>
  </p:clrMapOvr>
  <p:timing>
    <p:tnLst>
      <p:par>
        <p:cTn id="1" dur="indefinite" restart="never" nodeType="tmRoot"/>
      </p:par>
    </p:tnLst>
  </p:timing>
</p:sld>
</file>

<file path=ppt/theme/theme1.xml><?xml version="1.0" encoding="utf-8"?>
<a:theme xmlns:a="http://schemas.openxmlformats.org/drawingml/2006/main" name="PBO_Light_Template">
  <a:themeElements>
    <a:clrScheme name="Custom 1">
      <a:dk1>
        <a:srgbClr val="D85A1A"/>
      </a:dk1>
      <a:lt1>
        <a:srgbClr val="FFFFFF"/>
      </a:lt1>
      <a:dk2>
        <a:srgbClr val="9D601E"/>
      </a:dk2>
      <a:lt2>
        <a:srgbClr val="ABADA4"/>
      </a:lt2>
      <a:accent1>
        <a:srgbClr val="C6C0B7"/>
      </a:accent1>
      <a:accent2>
        <a:srgbClr val="6B859E"/>
      </a:accent2>
      <a:accent3>
        <a:srgbClr val="A7C4C9"/>
      </a:accent3>
      <a:accent4>
        <a:srgbClr val="F3D08E"/>
      </a:accent4>
      <a:accent5>
        <a:srgbClr val="B3BA35"/>
      </a:accent5>
      <a:accent6>
        <a:srgbClr val="561F4B"/>
      </a:accent6>
      <a:hlink>
        <a:srgbClr val="000000"/>
      </a:hlink>
      <a:folHlink>
        <a:srgbClr val="000000"/>
      </a:folHlink>
    </a:clrScheme>
    <a:fontScheme name="Blank Presentation">
      <a:majorFont>
        <a:latin typeface="Tahoma"/>
        <a:ea typeface="ＭＳ Ｐゴシック"/>
        <a:cs typeface=""/>
      </a:majorFont>
      <a:minorFont>
        <a:latin typeface="Palatino"/>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999999"/>
            </a:solidFill>
            <a:effectLst/>
            <a:latin typeface="Arial" charset="0"/>
            <a:ea typeface="ＭＳ Ｐゴシック" pitchFamily="-9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999999"/>
            </a:solidFill>
            <a:effectLst/>
            <a:latin typeface="Arial" charset="0"/>
            <a:ea typeface="ＭＳ Ｐゴシック" pitchFamily="-96"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PBO_Light_Template.thmx</Template>
  <TotalTime>8477</TotalTime>
  <Words>183</Words>
  <Application>Microsoft Office PowerPoint</Application>
  <PresentationFormat>On-screen Show (4:3)</PresentationFormat>
  <Paragraphs>20</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PBO_Light_Template</vt:lpstr>
      <vt:lpstr>Slide 0</vt:lpstr>
      <vt:lpstr>Slide 1</vt:lpstr>
      <vt:lpstr>Slide 2</vt:lpstr>
      <vt:lpstr>Slide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0</dc:title>
  <dc:creator>Gary Dulude</dc:creator>
  <cp:lastModifiedBy>Mike Bailey</cp:lastModifiedBy>
  <cp:revision>244</cp:revision>
  <dcterms:created xsi:type="dcterms:W3CDTF">2010-01-08T17:54:30Z</dcterms:created>
  <dcterms:modified xsi:type="dcterms:W3CDTF">2012-11-07T17:53:32Z</dcterms:modified>
</cp:coreProperties>
</file>