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5" r:id="rId4"/>
    <p:sldMasterId id="2147483851" r:id="rId5"/>
    <p:sldMasterId id="2147483888" r:id="rId6"/>
    <p:sldMasterId id="2147483893" r:id="rId7"/>
  </p:sldMasterIdLst>
  <p:notesMasterIdLst>
    <p:notesMasterId r:id="rId14"/>
  </p:notesMasterIdLst>
  <p:handoutMasterIdLst>
    <p:handoutMasterId r:id="rId15"/>
  </p:handoutMasterIdLst>
  <p:sldIdLst>
    <p:sldId id="348" r:id="rId8"/>
    <p:sldId id="268" r:id="rId9"/>
    <p:sldId id="370" r:id="rId10"/>
    <p:sldId id="256" r:id="rId11"/>
    <p:sldId id="363" r:id="rId12"/>
    <p:sldId id="371"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eerCo Presentation Slides" id="{1F675567-9023-442A-810B-23C5E3E1E79C}">
          <p14:sldIdLst>
            <p14:sldId id="348"/>
            <p14:sldId id="268"/>
            <p14:sldId id="370"/>
            <p14:sldId id="256"/>
            <p14:sldId id="363"/>
            <p14:sldId id="371"/>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2D8325E-1FED-5E64-6898-CD7CBA849F4A}" name="Alston, Andrew" initials="AA" userId="S::aalston@deloitte.com::99b59b7f-d60f-4df2-b879-41b9967a6191" providerId="AD"/>
  <p188:author id="{2785A66A-C01E-4820-3503-C37934DC3B6A}" name="Malley, Andrew" initials="MA" userId="S::anmalley@deloitte.com::d8125b04-14c2-44e5-9dc5-4b2a8df06c44" providerId="AD"/>
  <p188:author id="{0F1A868A-A484-0420-E8C8-0B96EC96418D}" name="Donald Nadalin" initials="DN" userId="S::dnadalin@deloitte.com::aae67964-10f7-4cf4-9bc1-621014ac6d53" providerId="AD"/>
  <p188:author id="{F05645DF-2865-9ECB-A7B1-86395C22187A}" name="Cluver, Megan" initials="MC" userId="S::mcluver@deloitte.com::76328fb7-9643-4b87-aed1-33a684568e82" providerId="AD"/>
  <p188:author id="{38CB71F4-E0FD-3E68-228C-E0D2D84ED31C}" name="Smith, Erin S" initials="SES" userId="S::erinsmith@deloitte.com::d567789a-544b-484b-bbc6-91ce0628c57c"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Henderson , Turi (US - Seattle)" initials="" lastIdx="4" clrIdx="0"/>
  <p:cmAuthor id="7" name="Cluver, Megan" initials="CM" lastIdx="3" clrIdx="7">
    <p:extLst>
      <p:ext uri="{19B8F6BF-5375-455C-9EA6-DF929625EA0E}">
        <p15:presenceInfo xmlns:p15="http://schemas.microsoft.com/office/powerpoint/2012/main" userId="S::mcluver@deloitte.com::76328fb7-9643-4b87-aed1-33a684568e82" providerId="AD"/>
      </p:ext>
    </p:extLst>
  </p:cmAuthor>
  <p:cmAuthor id="1" name="Kim, Esther S" initials="KES" lastIdx="8" clrIdx="1">
    <p:extLst>
      <p:ext uri="{19B8F6BF-5375-455C-9EA6-DF929625EA0E}">
        <p15:presenceInfo xmlns:p15="http://schemas.microsoft.com/office/powerpoint/2012/main" userId="S::estkim@deloitte.com::0a8cbbea-99a3-4661-9dd8-e4aca6bd5b56" providerId="AD"/>
      </p:ext>
    </p:extLst>
  </p:cmAuthor>
  <p:cmAuthor id="8" name="Pierpoint, James" initials="PJ" lastIdx="3" clrIdx="8">
    <p:extLst>
      <p:ext uri="{19B8F6BF-5375-455C-9EA6-DF929625EA0E}">
        <p15:presenceInfo xmlns:p15="http://schemas.microsoft.com/office/powerpoint/2012/main" userId="S::jpierpoint@deloitte.com::11b7b3d4-bd3a-4cd0-a581-9cbcfcbd71e7" providerId="AD"/>
      </p:ext>
    </p:extLst>
  </p:cmAuthor>
  <p:cmAuthor id="2" name="Dula, Stacey" initials="DS" lastIdx="1" clrIdx="2">
    <p:extLst>
      <p:ext uri="{19B8F6BF-5375-455C-9EA6-DF929625EA0E}">
        <p15:presenceInfo xmlns:p15="http://schemas.microsoft.com/office/powerpoint/2012/main" userId="S::sdula@deloitte.com::0e20bb5b-c1b4-4e23-87fe-c679cbdb3404" providerId="AD"/>
      </p:ext>
    </p:extLst>
  </p:cmAuthor>
  <p:cmAuthor id="9" name="Lamsal, Aryaman" initials="LA" lastIdx="63" clrIdx="9">
    <p:extLst>
      <p:ext uri="{19B8F6BF-5375-455C-9EA6-DF929625EA0E}">
        <p15:presenceInfo xmlns:p15="http://schemas.microsoft.com/office/powerpoint/2012/main" userId="S::alamsal@deloitte.com::7c1ff8d4-bef2-4c59-867d-0e8fdf2941cb" providerId="AD"/>
      </p:ext>
    </p:extLst>
  </p:cmAuthor>
  <p:cmAuthor id="3" name="Bashir, Paul" initials="BP" lastIdx="43" clrIdx="3">
    <p:extLst>
      <p:ext uri="{19B8F6BF-5375-455C-9EA6-DF929625EA0E}">
        <p15:presenceInfo xmlns:p15="http://schemas.microsoft.com/office/powerpoint/2012/main" userId="S::pbashir@deloitte.com::1eadcd59-7124-45ba-af74-c811c5d30a01" providerId="AD"/>
      </p:ext>
    </p:extLst>
  </p:cmAuthor>
  <p:cmAuthor id="4" name="Smith, Erin S" initials="SES" lastIdx="81" clrIdx="4">
    <p:extLst>
      <p:ext uri="{19B8F6BF-5375-455C-9EA6-DF929625EA0E}">
        <p15:presenceInfo xmlns:p15="http://schemas.microsoft.com/office/powerpoint/2012/main" userId="S::erinsmith@deloitte.com::d567789a-544b-484b-bbc6-91ce0628c57c" providerId="AD"/>
      </p:ext>
    </p:extLst>
  </p:cmAuthor>
  <p:cmAuthor id="5" name="Dalm, Adam" initials="DA" lastIdx="1" clrIdx="5">
    <p:extLst>
      <p:ext uri="{19B8F6BF-5375-455C-9EA6-DF929625EA0E}">
        <p15:presenceInfo xmlns:p15="http://schemas.microsoft.com/office/powerpoint/2012/main" userId="S::addalm@deloitte.com::25c379ff-2c1b-4cf6-b17d-2eb7809a1cac" providerId="AD"/>
      </p:ext>
    </p:extLst>
  </p:cmAuthor>
  <p:cmAuthor id="6" name="Administrator" initials="A" lastIdx="1" clrIdx="6">
    <p:extLst>
      <p:ext uri="{19B8F6BF-5375-455C-9EA6-DF929625EA0E}">
        <p15:presenceInfo xmlns:p15="http://schemas.microsoft.com/office/powerpoint/2012/main" userId="Administrato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F4109"/>
    <a:srgbClr val="D73F09"/>
    <a:srgbClr val="FFB500"/>
    <a:srgbClr val="57585B"/>
    <a:srgbClr val="7F7F7F"/>
    <a:srgbClr val="C6DAE7"/>
    <a:srgbClr val="006A8E"/>
    <a:srgbClr val="00859B"/>
    <a:srgbClr val="FDD26E"/>
    <a:srgbClr val="B8DDE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1EB1E69-9BFE-4591-BD2C-EF158A0EE12F}" v="11" dt="2024-06-10T15:08:30.56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722"/>
  </p:normalViewPr>
  <p:slideViewPr>
    <p:cSldViewPr snapToGrid="0">
      <p:cViewPr varScale="1">
        <p:scale>
          <a:sx n="75" d="100"/>
          <a:sy n="75" d="100"/>
        </p:scale>
        <p:origin x="874" y="48"/>
      </p:cViewPr>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5" Type="http://schemas.openxmlformats.org/officeDocument/2006/relationships/slideMaster" Target="slideMasters/slideMaster2.xml"/><Relationship Id="rId15" Type="http://schemas.openxmlformats.org/officeDocument/2006/relationships/handoutMaster" Target="handoutMasters/handoutMaster1.xml"/><Relationship Id="rId10" Type="http://schemas.openxmlformats.org/officeDocument/2006/relationships/slide" Target="slides/slide3.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notesMaster" Target="notesMasters/notesMaster1.xml"/><Relationship Id="rId22" Type="http://schemas.microsoft.com/office/2018/10/relationships/authors" Targe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53EEADE-084D-EF46-9E06-49157D51E4F3}" type="datetimeFigureOut">
              <a:rPr lang="en-US" smtClean="0"/>
              <a:t>6/13/2024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425D719-9150-F743-805E-17E4DF1A376C}" type="slidenum">
              <a:rPr lang="en-US" smtClean="0"/>
              <a:t>‹#›</a:t>
            </a:fld>
            <a:endParaRPr lang="en-US"/>
          </a:p>
        </p:txBody>
      </p:sp>
    </p:spTree>
    <p:extLst>
      <p:ext uri="{BB962C8B-B14F-4D97-AF65-F5344CB8AC3E}">
        <p14:creationId xmlns:p14="http://schemas.microsoft.com/office/powerpoint/2010/main" val="3343850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E03A04-0626-44D4-B6D6-43B9D98023FD}" type="datetimeFigureOut">
              <a:rPr lang="en-US" smtClean="0"/>
              <a:t>6/13/2024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A34052-12FB-4B01-8A2E-D87AD7371E95}" type="slidenum">
              <a:rPr lang="en-US" smtClean="0"/>
              <a:t>‹#›</a:t>
            </a:fld>
            <a:endParaRPr lang="en-US"/>
          </a:p>
        </p:txBody>
      </p:sp>
    </p:spTree>
    <p:extLst>
      <p:ext uri="{BB962C8B-B14F-4D97-AF65-F5344CB8AC3E}">
        <p14:creationId xmlns:p14="http://schemas.microsoft.com/office/powerpoint/2010/main" val="4902105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3.xml"/><Relationship Id="rId1" Type="http://schemas.openxmlformats.org/officeDocument/2006/relationships/tags" Target="../tags/tag2.xml"/><Relationship Id="rId5" Type="http://schemas.openxmlformats.org/officeDocument/2006/relationships/image" Target="../media/image11.emf"/><Relationship Id="rId4" Type="http://schemas.openxmlformats.org/officeDocument/2006/relationships/oleObject" Target="../embeddings/oleObject2.bin"/></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hyperlink" Target="http://www.deloitte.com/us/about" TargetMode="External"/><Relationship Id="rId2" Type="http://schemas.openxmlformats.org/officeDocument/2006/relationships/hyperlink" Target="http://www.deloitte.com/about" TargetMode="External"/><Relationship Id="rId1" Type="http://schemas.openxmlformats.org/officeDocument/2006/relationships/slideMaster" Target="../slideMasters/slideMaster1.xml"/><Relationship Id="rId4" Type="http://schemas.openxmlformats.org/officeDocument/2006/relationships/image" Target="../media/image6.jpe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6D28698-EF5A-4A95-B945-8D05636CA07F}"/>
              </a:ext>
            </a:extLst>
          </p:cNvPr>
          <p:cNvSpPr txBox="1"/>
          <p:nvPr userDrawn="1"/>
        </p:nvSpPr>
        <p:spPr>
          <a:xfrm>
            <a:off x="7126357" y="6477000"/>
            <a:ext cx="4592572" cy="138499"/>
          </a:xfrm>
          <a:prstGeom prst="rect">
            <a:avLst/>
          </a:prstGeom>
          <a:noFill/>
        </p:spPr>
        <p:txBody>
          <a:bodyPr wrap="square" lIns="0" tIns="0" rIns="0" bIns="0" rtlCol="0">
            <a:spAutoFit/>
          </a:bodyPr>
          <a:lstStyle/>
          <a:p>
            <a:pPr marL="0" marR="0" lvl="0" indent="0" algn="r" defTabSz="1219170" rtl="0" eaLnBrk="1" fontAlgn="auto" latinLnBrk="0" hangingPunct="1">
              <a:lnSpc>
                <a:spcPct val="100000"/>
              </a:lnSpc>
              <a:spcBef>
                <a:spcPts val="800"/>
              </a:spcBef>
              <a:spcAft>
                <a:spcPts val="0"/>
              </a:spcAft>
              <a:buClrTx/>
              <a:buSzPct val="100000"/>
              <a:buFont typeface="Arial"/>
              <a:buNone/>
              <a:tabLst/>
              <a:defRPr/>
            </a:pPr>
            <a:r>
              <a:rPr lang="en-US" sz="900" b="0" noProof="0">
                <a:solidFill>
                  <a:schemeClr val="tx1"/>
                </a:solidFill>
                <a:latin typeface="Georgia" panose="02040502050405020303" pitchFamily="18" charset="0"/>
              </a:rPr>
              <a:t>Oregon State University | AMP Steering Committee Presentation </a:t>
            </a:r>
            <a:r>
              <a:rPr lang="en-US" sz="900" noProof="0">
                <a:solidFill>
                  <a:schemeClr val="tx1"/>
                </a:solidFill>
                <a:latin typeface="Georgia" panose="02040502050405020303" pitchFamily="18" charset="0"/>
              </a:rPr>
              <a:t>| Page </a:t>
            </a:r>
            <a:fld id="{C58DF478-B544-4ED8-9ED4-6A2648E2D233}" type="slidenum">
              <a:rPr lang="en-US" sz="900" noProof="0" smtClean="0">
                <a:solidFill>
                  <a:schemeClr val="tx1"/>
                </a:solidFill>
                <a:latin typeface="Georgia" panose="02040502050405020303" pitchFamily="18" charset="0"/>
              </a:rPr>
              <a:pPr marL="0" marR="0" lvl="0" indent="0" algn="r" defTabSz="1219170" rtl="0" eaLnBrk="1" fontAlgn="auto" latinLnBrk="0" hangingPunct="1">
                <a:lnSpc>
                  <a:spcPct val="100000"/>
                </a:lnSpc>
                <a:spcBef>
                  <a:spcPts val="800"/>
                </a:spcBef>
                <a:spcAft>
                  <a:spcPts val="0"/>
                </a:spcAft>
                <a:buClrTx/>
                <a:buSzPct val="100000"/>
                <a:buFont typeface="Arial"/>
                <a:buNone/>
                <a:tabLst/>
                <a:defRPr/>
              </a:pPr>
              <a:t>‹#›</a:t>
            </a:fld>
            <a:endParaRPr lang="en-US" sz="900" noProof="0">
              <a:solidFill>
                <a:schemeClr val="tx1"/>
              </a:solidFill>
              <a:latin typeface="Georgia" panose="02040502050405020303" pitchFamily="18" charset="0"/>
            </a:endParaRPr>
          </a:p>
        </p:txBody>
      </p:sp>
      <p:pic>
        <p:nvPicPr>
          <p:cNvPr id="2" name="Picture 2">
            <a:extLst>
              <a:ext uri="{FF2B5EF4-FFF2-40B4-BE49-F238E27FC236}">
                <a16:creationId xmlns:a16="http://schemas.microsoft.com/office/drawing/2014/main" id="{CE4E1451-31CB-F672-935F-EFF274ABB49A}"/>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651326" y="379196"/>
            <a:ext cx="1067603" cy="318153"/>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8">
            <a:extLst>
              <a:ext uri="{FF2B5EF4-FFF2-40B4-BE49-F238E27FC236}">
                <a16:creationId xmlns:a16="http://schemas.microsoft.com/office/drawing/2014/main" id="{29E043E5-9041-911C-DCDD-527E68A71041}"/>
              </a:ext>
            </a:extLst>
          </p:cNvPr>
          <p:cNvSpPr>
            <a:spLocks noGrp="1"/>
          </p:cNvSpPr>
          <p:nvPr>
            <p:ph type="body" sz="quarter" idx="14"/>
          </p:nvPr>
        </p:nvSpPr>
        <p:spPr>
          <a:xfrm>
            <a:off x="469899" y="741763"/>
            <a:ext cx="11249030" cy="369588"/>
          </a:xfrm>
          <a:prstGeom prst="rect">
            <a:avLst/>
          </a:prstGeom>
        </p:spPr>
        <p:txBody>
          <a:bodyPr vert="horz" lIns="0" tIns="0" rIns="0" bIns="0" rtlCol="0">
            <a:noAutofit/>
          </a:bodyPr>
          <a:lstStyle>
            <a:lvl1pPr marL="0" indent="0">
              <a:buNone/>
              <a:defRPr lang="en-US" sz="1400">
                <a:solidFill>
                  <a:srgbClr val="57585B"/>
                </a:solidFill>
                <a:latin typeface="Georgia" panose="02040502050405020303" pitchFamily="18" charset="0"/>
                <a:ea typeface="Verdana" panose="020B0604030504040204" pitchFamily="34" charset="0"/>
              </a:defRPr>
            </a:lvl1pPr>
          </a:lstStyle>
          <a:p>
            <a:pPr marL="228600" lvl="0" indent="-228600">
              <a:lnSpc>
                <a:spcPct val="130000"/>
              </a:lnSpc>
            </a:pPr>
            <a:r>
              <a:rPr lang="en-US"/>
              <a:t>Edit Master text styles</a:t>
            </a:r>
          </a:p>
        </p:txBody>
      </p:sp>
      <p:sp>
        <p:nvSpPr>
          <p:cNvPr id="4" name="Title Placeholder 1">
            <a:extLst>
              <a:ext uri="{FF2B5EF4-FFF2-40B4-BE49-F238E27FC236}">
                <a16:creationId xmlns:a16="http://schemas.microsoft.com/office/drawing/2014/main" id="{10322AE9-6DCC-54A3-8B21-443109126AE0}"/>
              </a:ext>
            </a:extLst>
          </p:cNvPr>
          <p:cNvSpPr>
            <a:spLocks noGrp="1"/>
          </p:cNvSpPr>
          <p:nvPr>
            <p:ph type="title"/>
          </p:nvPr>
        </p:nvSpPr>
        <p:spPr>
          <a:xfrm>
            <a:off x="469900" y="336318"/>
            <a:ext cx="8869680" cy="403911"/>
          </a:xfrm>
          <a:prstGeom prst="rect">
            <a:avLst/>
          </a:prstGeom>
        </p:spPr>
        <p:txBody>
          <a:bodyPr vert="horz" lIns="0" tIns="45720" rIns="91440" bIns="0" rtlCol="0" anchor="t" anchorCtr="0">
            <a:noAutofit/>
          </a:bodyPr>
          <a:lstStyle>
            <a:lvl1pPr>
              <a:defRPr sz="2000" b="1">
                <a:solidFill>
                  <a:srgbClr val="57585B"/>
                </a:solidFill>
                <a:latin typeface="Georgia" panose="02040502050405020303" pitchFamily="18" charset="0"/>
              </a:defRPr>
            </a:lvl1pPr>
          </a:lstStyle>
          <a:p>
            <a:r>
              <a:rPr lang="en-US"/>
              <a:t>Click To Edit Master Title</a:t>
            </a:r>
          </a:p>
        </p:txBody>
      </p:sp>
    </p:spTree>
    <p:extLst>
      <p:ext uri="{BB962C8B-B14F-4D97-AF65-F5344CB8AC3E}">
        <p14:creationId xmlns:p14="http://schemas.microsoft.com/office/powerpoint/2010/main" val="24699114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06010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2_Image Lef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CAB5CB32-C13C-C146-926D-6D654A3DAAE1}"/>
              </a:ext>
            </a:extLst>
          </p:cNvPr>
          <p:cNvSpPr>
            <a:spLocks noGrp="1"/>
          </p:cNvSpPr>
          <p:nvPr>
            <p:ph type="pic" sz="quarter" idx="10"/>
          </p:nvPr>
        </p:nvSpPr>
        <p:spPr>
          <a:xfrm>
            <a:off x="8216900" y="0"/>
            <a:ext cx="3975100" cy="6858000"/>
          </a:xfrm>
          <a:prstGeom prst="rect">
            <a:avLst/>
          </a:prstGeom>
          <a:pattFill prst="pct30">
            <a:fgClr>
              <a:schemeClr val="accent3"/>
            </a:fgClr>
            <a:bgClr>
              <a:schemeClr val="bg1"/>
            </a:bgClr>
          </a:pattFill>
        </p:spPr>
        <p:txBody>
          <a:bodyPr/>
          <a:lstStyle/>
          <a:p>
            <a:r>
              <a:rPr lang="en-US"/>
              <a:t>Click icon to add picture</a:t>
            </a:r>
          </a:p>
        </p:txBody>
      </p:sp>
    </p:spTree>
    <p:extLst>
      <p:ext uri="{BB962C8B-B14F-4D97-AF65-F5344CB8AC3E}">
        <p14:creationId xmlns:p14="http://schemas.microsoft.com/office/powerpoint/2010/main" val="333821736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consulting marketin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bwMode="gray">
          <a:xfrm>
            <a:off x="464817" y="5845180"/>
            <a:ext cx="5594348" cy="505645"/>
          </a:xfrm>
          <a:prstGeom prst="rect">
            <a:avLst/>
          </a:prstGeom>
        </p:spPr>
        <p:txBody>
          <a:bodyPr lIns="0" tIns="0" rIns="0" bIns="0" anchor="b" anchorCtr="0">
            <a:noAutofit/>
          </a:bodyPr>
          <a:lstStyle>
            <a:lvl1pPr marL="0" indent="0" algn="l">
              <a:lnSpc>
                <a:spcPct val="100000"/>
              </a:lnSpc>
              <a:spcAft>
                <a:spcPts val="0"/>
              </a:spcAft>
              <a:buNone/>
              <a:defRPr sz="2400" b="1">
                <a:solidFill>
                  <a:schemeClr val="tx1"/>
                </a:solidFill>
              </a:defRPr>
            </a:lvl1pPr>
            <a:lvl2pPr marL="0" indent="0" algn="l">
              <a:buNone/>
              <a:defRPr sz="1600" b="0"/>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noProof="0"/>
              <a:t>Click to edit Master title style</a:t>
            </a:r>
          </a:p>
        </p:txBody>
      </p:sp>
      <p:sp>
        <p:nvSpPr>
          <p:cNvPr id="5" name="Text Placeholder 4"/>
          <p:cNvSpPr>
            <a:spLocks noGrp="1"/>
          </p:cNvSpPr>
          <p:nvPr>
            <p:ph type="body" sz="quarter" idx="10"/>
          </p:nvPr>
        </p:nvSpPr>
        <p:spPr>
          <a:xfrm>
            <a:off x="475325" y="6362699"/>
            <a:ext cx="5594349" cy="298451"/>
          </a:xfrm>
          <a:prstGeom prst="rect">
            <a:avLst/>
          </a:prstGeom>
        </p:spPr>
        <p:txBody>
          <a:bodyPr>
            <a:noAutofit/>
          </a:bodyPr>
          <a:lstStyle>
            <a:lvl1pPr>
              <a:spcAft>
                <a:spcPts val="0"/>
              </a:spcAft>
              <a:defRPr sz="1200" b="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p:txBody>
      </p:sp>
      <p:grpSp>
        <p:nvGrpSpPr>
          <p:cNvPr id="19" name="Group 18"/>
          <p:cNvGrpSpPr>
            <a:grpSpLocks noChangeAspect="1"/>
          </p:cNvGrpSpPr>
          <p:nvPr userDrawn="1"/>
        </p:nvGrpSpPr>
        <p:grpSpPr>
          <a:xfrm>
            <a:off x="475325" y="457200"/>
            <a:ext cx="1998000" cy="374400"/>
            <a:chOff x="398463" y="404813"/>
            <a:chExt cx="1627187" cy="307976"/>
          </a:xfrm>
          <a:solidFill>
            <a:schemeClr val="tx1"/>
          </a:solidFill>
        </p:grpSpPr>
        <p:sp>
          <p:nvSpPr>
            <p:cNvPr id="20"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1"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2" name="Rectangle 7"/>
            <p:cNvSpPr>
              <a:spLocks noChangeArrowheads="1"/>
            </p:cNvSpPr>
            <p:nvPr userDrawn="1"/>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3"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4" name="Rectangle 9"/>
            <p:cNvSpPr>
              <a:spLocks noChangeArrowheads="1"/>
            </p:cNvSpPr>
            <p:nvPr userDrawn="1"/>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5" name="Rectangle 10"/>
            <p:cNvSpPr>
              <a:spLocks noChangeArrowheads="1"/>
            </p:cNvSpPr>
            <p:nvPr userDrawn="1"/>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6"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7"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8"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9"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grpSp>
      <p:pic>
        <p:nvPicPr>
          <p:cNvPr id="18" name="Picture 17" descr="Logo&#10;&#10;Description automatically generated">
            <a:extLst>
              <a:ext uri="{FF2B5EF4-FFF2-40B4-BE49-F238E27FC236}">
                <a16:creationId xmlns:a16="http://schemas.microsoft.com/office/drawing/2014/main" id="{D9DED990-BD8A-0241-8009-44EC94BBE189}"/>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2714923" y="13855"/>
            <a:ext cx="6844723" cy="6490168"/>
          </a:xfrm>
          <a:prstGeom prst="rect">
            <a:avLst/>
          </a:prstGeom>
        </p:spPr>
      </p:pic>
    </p:spTree>
    <p:extLst>
      <p:ext uri="{BB962C8B-B14F-4D97-AF65-F5344CB8AC3E}">
        <p14:creationId xmlns:p14="http://schemas.microsoft.com/office/powerpoint/2010/main" val="744764585"/>
      </p:ext>
    </p:extLst>
  </p:cSld>
  <p:clrMapOvr>
    <a:masterClrMapping/>
  </p:clrMapOvr>
  <p:transition>
    <p:fade/>
  </p:transition>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 blank">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bwMode="gray">
          <a:xfrm>
            <a:off x="464817" y="5845180"/>
            <a:ext cx="5594348" cy="505645"/>
          </a:xfrm>
          <a:prstGeom prst="rect">
            <a:avLst/>
          </a:prstGeom>
        </p:spPr>
        <p:txBody>
          <a:bodyPr lIns="0" tIns="0" rIns="0" bIns="0" anchor="b" anchorCtr="0">
            <a:noAutofit/>
          </a:bodyPr>
          <a:lstStyle>
            <a:lvl1pPr marL="0" indent="0" algn="l">
              <a:lnSpc>
                <a:spcPct val="100000"/>
              </a:lnSpc>
              <a:spcAft>
                <a:spcPts val="0"/>
              </a:spcAft>
              <a:buNone/>
              <a:defRPr sz="2400" b="1">
                <a:solidFill>
                  <a:schemeClr val="tx1"/>
                </a:solidFill>
              </a:defRPr>
            </a:lvl1pPr>
            <a:lvl2pPr marL="0" indent="0" algn="l">
              <a:buNone/>
              <a:defRPr sz="1600" b="0"/>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noProof="0"/>
              <a:t>Click to edit Master title style</a:t>
            </a:r>
          </a:p>
        </p:txBody>
      </p:sp>
      <p:sp>
        <p:nvSpPr>
          <p:cNvPr id="5" name="Text Placeholder 4"/>
          <p:cNvSpPr>
            <a:spLocks noGrp="1"/>
          </p:cNvSpPr>
          <p:nvPr>
            <p:ph type="body" sz="quarter" idx="10"/>
          </p:nvPr>
        </p:nvSpPr>
        <p:spPr>
          <a:xfrm>
            <a:off x="475325" y="6362699"/>
            <a:ext cx="5594349" cy="298451"/>
          </a:xfrm>
          <a:prstGeom prst="rect">
            <a:avLst/>
          </a:prstGeom>
        </p:spPr>
        <p:txBody>
          <a:bodyPr>
            <a:noAutofit/>
          </a:bodyPr>
          <a:lstStyle>
            <a:lvl1pPr>
              <a:spcAft>
                <a:spcPts val="0"/>
              </a:spcAft>
              <a:defRPr sz="1200" b="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p:txBody>
      </p:sp>
      <p:grpSp>
        <p:nvGrpSpPr>
          <p:cNvPr id="19" name="Group 18"/>
          <p:cNvGrpSpPr>
            <a:grpSpLocks noChangeAspect="1"/>
          </p:cNvGrpSpPr>
          <p:nvPr userDrawn="1"/>
        </p:nvGrpSpPr>
        <p:grpSpPr>
          <a:xfrm>
            <a:off x="475325" y="457200"/>
            <a:ext cx="1390953" cy="260647"/>
            <a:chOff x="398463" y="404813"/>
            <a:chExt cx="1627187" cy="307976"/>
          </a:xfrm>
          <a:solidFill>
            <a:schemeClr val="tx1"/>
          </a:solidFill>
        </p:grpSpPr>
        <p:sp>
          <p:nvSpPr>
            <p:cNvPr id="20"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1"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2" name="Rectangle 7"/>
            <p:cNvSpPr>
              <a:spLocks noChangeArrowheads="1"/>
            </p:cNvSpPr>
            <p:nvPr userDrawn="1"/>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3"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4" name="Rectangle 9"/>
            <p:cNvSpPr>
              <a:spLocks noChangeArrowheads="1"/>
            </p:cNvSpPr>
            <p:nvPr userDrawn="1"/>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5" name="Rectangle 10"/>
            <p:cNvSpPr>
              <a:spLocks noChangeArrowheads="1"/>
            </p:cNvSpPr>
            <p:nvPr userDrawn="1"/>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6"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7"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8"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9"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grpSp>
    </p:spTree>
    <p:extLst>
      <p:ext uri="{BB962C8B-B14F-4D97-AF65-F5344CB8AC3E}">
        <p14:creationId xmlns:p14="http://schemas.microsoft.com/office/powerpoint/2010/main" val="3321540301"/>
      </p:ext>
    </p:extLst>
  </p:cSld>
  <p:clrMapOvr>
    <a:masterClrMapping/>
  </p:clrMapOvr>
  <p:transition>
    <p:fade/>
  </p:transition>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slide - Black">
    <p:bg bwMode="gray">
      <p:bgPr>
        <a:solidFill>
          <a:schemeClr val="tx1"/>
        </a:solidFill>
        <a:effectLst/>
      </p:bgPr>
    </p:bg>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E9ED29CA-6A60-490D-9D54-EA7CC7AF832C}"/>
              </a:ext>
            </a:extLst>
          </p:cNvPr>
          <p:cNvGrpSpPr>
            <a:grpSpLocks noChangeAspect="1"/>
          </p:cNvGrpSpPr>
          <p:nvPr/>
        </p:nvGrpSpPr>
        <p:grpSpPr>
          <a:xfrm>
            <a:off x="475325" y="457200"/>
            <a:ext cx="1998000" cy="374400"/>
            <a:chOff x="398463" y="404813"/>
            <a:chExt cx="1627187" cy="307976"/>
          </a:xfrm>
          <a:solidFill>
            <a:schemeClr val="bg1"/>
          </a:solidFill>
        </p:grpSpPr>
        <p:sp>
          <p:nvSpPr>
            <p:cNvPr id="31" name="Oval 5">
              <a:extLst>
                <a:ext uri="{FF2B5EF4-FFF2-40B4-BE49-F238E27FC236}">
                  <a16:creationId xmlns:a16="http://schemas.microsoft.com/office/drawing/2014/main" id="{119E2360-A688-44DF-A6BB-76D18177CCFF}"/>
                </a:ext>
              </a:extLst>
            </p:cNvPr>
            <p:cNvSpPr>
              <a:spLocks noChangeArrowheads="1"/>
            </p:cNvSpPr>
            <p:nvPr/>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accent1"/>
                </a:solidFill>
              </a:endParaRPr>
            </a:p>
          </p:txBody>
        </p:sp>
        <p:sp>
          <p:nvSpPr>
            <p:cNvPr id="32" name="Freeform 6">
              <a:extLst>
                <a:ext uri="{FF2B5EF4-FFF2-40B4-BE49-F238E27FC236}">
                  <a16:creationId xmlns:a16="http://schemas.microsoft.com/office/drawing/2014/main" id="{4265C3C7-34A9-47F1-AB5F-2771E187891E}"/>
                </a:ext>
              </a:extLst>
            </p:cNvPr>
            <p:cNvSpPr>
              <a:spLocks noEditPoints="1"/>
            </p:cNvSpPr>
            <p:nvPr/>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33" name="Rectangle 7">
              <a:extLst>
                <a:ext uri="{FF2B5EF4-FFF2-40B4-BE49-F238E27FC236}">
                  <a16:creationId xmlns:a16="http://schemas.microsoft.com/office/drawing/2014/main" id="{A9400861-EDC5-4A80-9569-C20320CE006A}"/>
                </a:ext>
              </a:extLst>
            </p:cNvPr>
            <p:cNvSpPr>
              <a:spLocks noChangeArrowheads="1"/>
            </p:cNvSpPr>
            <p:nvPr/>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34" name="Freeform 8">
              <a:extLst>
                <a:ext uri="{FF2B5EF4-FFF2-40B4-BE49-F238E27FC236}">
                  <a16:creationId xmlns:a16="http://schemas.microsoft.com/office/drawing/2014/main" id="{64DC9296-DBBC-4C4E-ACB4-7DA2607D524B}"/>
                </a:ext>
              </a:extLst>
            </p:cNvPr>
            <p:cNvSpPr>
              <a:spLocks noEditPoints="1"/>
            </p:cNvSpPr>
            <p:nvPr/>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35" name="Rectangle 9">
              <a:extLst>
                <a:ext uri="{FF2B5EF4-FFF2-40B4-BE49-F238E27FC236}">
                  <a16:creationId xmlns:a16="http://schemas.microsoft.com/office/drawing/2014/main" id="{3E26591B-8E9F-4856-8284-BF3F8DB6ABC1}"/>
                </a:ext>
              </a:extLst>
            </p:cNvPr>
            <p:cNvSpPr>
              <a:spLocks noChangeArrowheads="1"/>
            </p:cNvSpPr>
            <p:nvPr/>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36" name="Rectangle 10">
              <a:extLst>
                <a:ext uri="{FF2B5EF4-FFF2-40B4-BE49-F238E27FC236}">
                  <a16:creationId xmlns:a16="http://schemas.microsoft.com/office/drawing/2014/main" id="{43F42271-5510-4D15-B07B-133237928BB4}"/>
                </a:ext>
              </a:extLst>
            </p:cNvPr>
            <p:cNvSpPr>
              <a:spLocks noChangeArrowheads="1"/>
            </p:cNvSpPr>
            <p:nvPr/>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37" name="Freeform 11">
              <a:extLst>
                <a:ext uri="{FF2B5EF4-FFF2-40B4-BE49-F238E27FC236}">
                  <a16:creationId xmlns:a16="http://schemas.microsoft.com/office/drawing/2014/main" id="{00E9FD99-54D9-422B-9717-D0DD3442A0DF}"/>
                </a:ext>
              </a:extLst>
            </p:cNvPr>
            <p:cNvSpPr>
              <a:spLocks/>
            </p:cNvSpPr>
            <p:nvPr/>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38" name="Freeform 12">
              <a:extLst>
                <a:ext uri="{FF2B5EF4-FFF2-40B4-BE49-F238E27FC236}">
                  <a16:creationId xmlns:a16="http://schemas.microsoft.com/office/drawing/2014/main" id="{BAF30821-90D3-436A-8DDF-D130E66447E2}"/>
                </a:ext>
              </a:extLst>
            </p:cNvPr>
            <p:cNvSpPr>
              <a:spLocks/>
            </p:cNvSpPr>
            <p:nvPr/>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39" name="Freeform 13">
              <a:extLst>
                <a:ext uri="{FF2B5EF4-FFF2-40B4-BE49-F238E27FC236}">
                  <a16:creationId xmlns:a16="http://schemas.microsoft.com/office/drawing/2014/main" id="{5C1A565D-B22B-4EE2-ACC9-C993D581F00C}"/>
                </a:ext>
              </a:extLst>
            </p:cNvPr>
            <p:cNvSpPr>
              <a:spLocks noEditPoints="1"/>
            </p:cNvSpPr>
            <p:nvPr/>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40" name="Freeform 14">
              <a:extLst>
                <a:ext uri="{FF2B5EF4-FFF2-40B4-BE49-F238E27FC236}">
                  <a16:creationId xmlns:a16="http://schemas.microsoft.com/office/drawing/2014/main" id="{666738FD-9737-43F5-8E36-896FD725FE08}"/>
                </a:ext>
              </a:extLst>
            </p:cNvPr>
            <p:cNvSpPr>
              <a:spLocks noEditPoints="1"/>
            </p:cNvSpPr>
            <p:nvPr/>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grpSp>
      <p:sp>
        <p:nvSpPr>
          <p:cNvPr id="42" name="Title 1">
            <a:extLst>
              <a:ext uri="{FF2B5EF4-FFF2-40B4-BE49-F238E27FC236}">
                <a16:creationId xmlns:a16="http://schemas.microsoft.com/office/drawing/2014/main" id="{B345DB50-CB94-4421-9E14-33DABF973475}"/>
              </a:ext>
            </a:extLst>
          </p:cNvPr>
          <p:cNvSpPr>
            <a:spLocks noGrp="1"/>
          </p:cNvSpPr>
          <p:nvPr>
            <p:ph type="ctrTitle"/>
          </p:nvPr>
        </p:nvSpPr>
        <p:spPr bwMode="gray">
          <a:xfrm>
            <a:off x="501651" y="5186207"/>
            <a:ext cx="4446269" cy="895983"/>
          </a:xfrm>
          <a:prstGeom prst="rect">
            <a:avLst/>
          </a:prstGeom>
        </p:spPr>
        <p:txBody>
          <a:bodyPr anchor="b" anchorCtr="0">
            <a:noAutofit/>
          </a:bodyPr>
          <a:lstStyle>
            <a:lvl1pPr algn="l">
              <a:lnSpc>
                <a:spcPts val="3200"/>
              </a:lnSpc>
              <a:defRPr sz="3200" b="0">
                <a:solidFill>
                  <a:schemeClr val="bg1"/>
                </a:solidFill>
                <a:latin typeface="Calibri Light" panose="020F0302020204030204" pitchFamily="34" charset="0"/>
                <a:ea typeface="Open Sans" panose="020B0606030504020204" pitchFamily="34" charset="0"/>
                <a:cs typeface="Calibri Light" panose="020F0302020204030204" pitchFamily="34" charset="0"/>
              </a:defRPr>
            </a:lvl1pPr>
          </a:lstStyle>
          <a:p>
            <a:r>
              <a:rPr lang="en-US" noProof="0"/>
              <a:t>Click to edit Master title style</a:t>
            </a:r>
          </a:p>
        </p:txBody>
      </p:sp>
      <p:sp>
        <p:nvSpPr>
          <p:cNvPr id="43" name="Text Placeholder 4">
            <a:extLst>
              <a:ext uri="{FF2B5EF4-FFF2-40B4-BE49-F238E27FC236}">
                <a16:creationId xmlns:a16="http://schemas.microsoft.com/office/drawing/2014/main" id="{470C5F18-5824-4737-AA04-AA61C1FBBF1A}"/>
              </a:ext>
            </a:extLst>
          </p:cNvPr>
          <p:cNvSpPr>
            <a:spLocks noGrp="1"/>
          </p:cNvSpPr>
          <p:nvPr>
            <p:ph type="body" sz="quarter" idx="10"/>
          </p:nvPr>
        </p:nvSpPr>
        <p:spPr>
          <a:xfrm>
            <a:off x="501651" y="6381750"/>
            <a:ext cx="4446269" cy="273050"/>
          </a:xfrm>
          <a:prstGeom prst="rect">
            <a:avLst/>
          </a:prstGeom>
        </p:spPr>
        <p:txBody>
          <a:bodyPr anchor="b">
            <a:noAutofit/>
          </a:bodyPr>
          <a:lstStyle>
            <a:lvl1pPr>
              <a:spcAft>
                <a:spcPts val="0"/>
              </a:spcAft>
              <a:defRPr sz="1400" b="1">
                <a:solidFill>
                  <a:schemeClr val="bg1"/>
                </a:solidFill>
                <a:latin typeface="Calibri" panose="020F0502020204030204" pitchFamily="34" charset="0"/>
                <a:cs typeface="Calibri" panose="020F050202020403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p:txBody>
      </p:sp>
    </p:spTree>
    <p:extLst>
      <p:ext uri="{BB962C8B-B14F-4D97-AF65-F5344CB8AC3E}">
        <p14:creationId xmlns:p14="http://schemas.microsoft.com/office/powerpoint/2010/main" val="1069716635"/>
      </p:ext>
    </p:extLst>
  </p:cSld>
  <p:clrMapOvr>
    <a:masterClrMapping/>
  </p:clrMapOvr>
  <p:transition>
    <p:fade/>
  </p:transition>
  <p:hf hdr="0" dt="0"/>
  <p:extLst>
    <p:ext uri="{DCECCB84-F9BA-43D5-87BE-67443E8EF086}">
      <p15:sldGuideLst xmlns:p15="http://schemas.microsoft.com/office/powerpoint/2012/main">
        <p15:guide id="1" orient="horz" pos="4088">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Divider - green 1">
    <p:bg bwMode="gray">
      <p:bgPr>
        <a:solidFill>
          <a:srgbClr val="43B02A"/>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D73E56B-D0C2-FB48-BC2E-100F6C6F40AE}"/>
              </a:ext>
            </a:extLst>
          </p:cNvPr>
          <p:cNvSpPr>
            <a:spLocks noGrp="1"/>
          </p:cNvSpPr>
          <p:nvPr>
            <p:ph type="title"/>
          </p:nvPr>
        </p:nvSpPr>
        <p:spPr bwMode="gray">
          <a:xfrm>
            <a:off x="478517" y="1705668"/>
            <a:ext cx="10418233" cy="1592403"/>
          </a:xfrm>
          <a:prstGeom prst="rect">
            <a:avLst/>
          </a:prstGeom>
        </p:spPr>
        <p:txBody>
          <a:bodyPr anchor="b"/>
          <a:lstStyle>
            <a:lvl1pPr>
              <a:lnSpc>
                <a:spcPct val="95000"/>
              </a:lnSpc>
              <a:defRPr sz="3600" b="1" i="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r>
              <a:rPr lang="en-US" noProof="0"/>
              <a:t>Click to edit Master title style</a:t>
            </a:r>
          </a:p>
        </p:txBody>
      </p:sp>
      <p:sp>
        <p:nvSpPr>
          <p:cNvPr id="6" name="Text Placeholder 2">
            <a:extLst>
              <a:ext uri="{FF2B5EF4-FFF2-40B4-BE49-F238E27FC236}">
                <a16:creationId xmlns:a16="http://schemas.microsoft.com/office/drawing/2014/main" id="{B667CF09-9B0E-CC47-BB92-7C878843F029}"/>
              </a:ext>
            </a:extLst>
          </p:cNvPr>
          <p:cNvSpPr>
            <a:spLocks noGrp="1"/>
          </p:cNvSpPr>
          <p:nvPr>
            <p:ph type="body" idx="1" hasCustomPrompt="1"/>
          </p:nvPr>
        </p:nvSpPr>
        <p:spPr bwMode="gray">
          <a:xfrm>
            <a:off x="478517" y="3429000"/>
            <a:ext cx="10418233" cy="1566532"/>
          </a:xfrm>
          <a:prstGeom prst="rect">
            <a:avLst/>
          </a:prstGeom>
        </p:spPr>
        <p:txBody>
          <a:bodyPr lIns="0" tIns="0" rIns="0" bIns="0">
            <a:noAutofit/>
          </a:bodyPr>
          <a:lstStyle>
            <a:lvl1pPr marL="0" indent="0">
              <a:lnSpc>
                <a:spcPct val="95000"/>
              </a:lnSpc>
              <a:spcAft>
                <a:spcPts val="0"/>
              </a:spcAft>
              <a:buNone/>
              <a:defRPr sz="30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noProof="0"/>
              <a:t>Edit Master text styles</a:t>
            </a:r>
          </a:p>
        </p:txBody>
      </p:sp>
      <p:sp>
        <p:nvSpPr>
          <p:cNvPr id="7" name="Rectangle 2">
            <a:extLst>
              <a:ext uri="{FF2B5EF4-FFF2-40B4-BE49-F238E27FC236}">
                <a16:creationId xmlns:a16="http://schemas.microsoft.com/office/drawing/2014/main" id="{A1FC9381-36B0-1E4C-B871-2F5B1339F648}"/>
              </a:ext>
            </a:extLst>
          </p:cNvPr>
          <p:cNvSpPr>
            <a:spLocks/>
          </p:cNvSpPr>
          <p:nvPr userDrawn="1"/>
        </p:nvSpPr>
        <p:spPr bwMode="auto">
          <a:xfrm>
            <a:off x="501648" y="6444147"/>
            <a:ext cx="3225242" cy="1231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spAutoFit/>
          </a:bodyPr>
          <a:lstStyle/>
          <a:p>
            <a:fld id="{C84F2FB2-4A16-1542-BD5E-F56870239E74}" type="slidenum">
              <a:rPr lang="en-US" sz="800" b="0" i="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sym typeface="Frutiger Next Pro Light" charset="0"/>
              </a:rPr>
              <a:t>‹#›</a:t>
            </a:fld>
            <a:r>
              <a:rPr lang="en-US" sz="8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sym typeface="Frutiger Next Pro Light" charset="0"/>
              </a:rPr>
              <a:t>  |  Copyright © 2024 Deloitte Development LLC. All rights reserved.</a:t>
            </a:r>
          </a:p>
        </p:txBody>
      </p:sp>
    </p:spTree>
    <p:extLst>
      <p:ext uri="{BB962C8B-B14F-4D97-AF65-F5344CB8AC3E}">
        <p14:creationId xmlns:p14="http://schemas.microsoft.com/office/powerpoint/2010/main" val="369420935"/>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vider - green">
    <p:bg bwMode="gray">
      <p:bgPr>
        <a:solidFill>
          <a:srgbClr val="009A44"/>
        </a:solidFill>
        <a:effectLst/>
      </p:bgPr>
    </p:bg>
    <p:spTree>
      <p:nvGrpSpPr>
        <p:cNvPr id="1" name=""/>
        <p:cNvGrpSpPr/>
        <p:nvPr/>
      </p:nvGrpSpPr>
      <p:grpSpPr>
        <a:xfrm>
          <a:off x="0" y="0"/>
          <a:ext cx="0" cy="0"/>
          <a:chOff x="0" y="0"/>
          <a:chExt cx="0" cy="0"/>
        </a:xfrm>
      </p:grpSpPr>
      <p:sp>
        <p:nvSpPr>
          <p:cNvPr id="18" name="Title 1"/>
          <p:cNvSpPr>
            <a:spLocks noGrp="1"/>
          </p:cNvSpPr>
          <p:nvPr>
            <p:ph type="title"/>
          </p:nvPr>
        </p:nvSpPr>
        <p:spPr bwMode="gray">
          <a:xfrm>
            <a:off x="478517" y="1705668"/>
            <a:ext cx="10418233" cy="1592403"/>
          </a:xfrm>
          <a:prstGeom prst="rect">
            <a:avLst/>
          </a:prstGeom>
        </p:spPr>
        <p:txBody>
          <a:bodyPr anchor="b"/>
          <a:lstStyle>
            <a:lvl1pPr>
              <a:lnSpc>
                <a:spcPct val="95000"/>
              </a:lnSpc>
              <a:defRPr sz="3600" b="1" i="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r>
              <a:rPr lang="en-US" noProof="0"/>
              <a:t>Click to edit Master title style</a:t>
            </a:r>
          </a:p>
        </p:txBody>
      </p:sp>
      <p:sp>
        <p:nvSpPr>
          <p:cNvPr id="19" name="Text Placeholder 2"/>
          <p:cNvSpPr>
            <a:spLocks noGrp="1"/>
          </p:cNvSpPr>
          <p:nvPr>
            <p:ph type="body" idx="1"/>
          </p:nvPr>
        </p:nvSpPr>
        <p:spPr bwMode="gray">
          <a:xfrm>
            <a:off x="478517" y="3429000"/>
            <a:ext cx="10418233" cy="1566532"/>
          </a:xfrm>
          <a:prstGeom prst="rect">
            <a:avLst/>
          </a:prstGeom>
        </p:spPr>
        <p:txBody>
          <a:bodyPr lIns="0" tIns="0" rIns="0" bIns="0">
            <a:noAutofit/>
          </a:bodyPr>
          <a:lstStyle>
            <a:lvl1pPr marL="0" indent="0">
              <a:lnSpc>
                <a:spcPct val="95000"/>
              </a:lnSpc>
              <a:spcAft>
                <a:spcPts val="0"/>
              </a:spcAft>
              <a:buNone/>
              <a:defRPr sz="30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noProof="0"/>
              <a:t>Click to edit Master text styles</a:t>
            </a:r>
          </a:p>
        </p:txBody>
      </p:sp>
      <p:sp>
        <p:nvSpPr>
          <p:cNvPr id="6" name="Rectangle 2">
            <a:extLst>
              <a:ext uri="{FF2B5EF4-FFF2-40B4-BE49-F238E27FC236}">
                <a16:creationId xmlns:a16="http://schemas.microsoft.com/office/drawing/2014/main" id="{C3C171E1-F702-574C-8BCD-67BD9573AF0F}"/>
              </a:ext>
            </a:extLst>
          </p:cNvPr>
          <p:cNvSpPr>
            <a:spLocks/>
          </p:cNvSpPr>
          <p:nvPr userDrawn="1"/>
        </p:nvSpPr>
        <p:spPr bwMode="auto">
          <a:xfrm>
            <a:off x="501648" y="6444147"/>
            <a:ext cx="3225242" cy="1231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spAutoFit/>
          </a:bodyPr>
          <a:lstStyle/>
          <a:p>
            <a:fld id="{C84F2FB2-4A16-1542-BD5E-F56870239E74}" type="slidenum">
              <a:rPr lang="en-US" sz="800" b="0" i="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sym typeface="Frutiger Next Pro Light" charset="0"/>
              </a:rPr>
              <a:t>‹#›</a:t>
            </a:fld>
            <a:r>
              <a:rPr lang="en-US" sz="8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sym typeface="Frutiger Next Pro Light" charset="0"/>
              </a:rPr>
              <a:t>  |  Copyright © 2024 Deloitte Development LLC. All rights reserved.</a:t>
            </a:r>
          </a:p>
        </p:txBody>
      </p:sp>
    </p:spTree>
    <p:extLst>
      <p:ext uri="{BB962C8B-B14F-4D97-AF65-F5344CB8AC3E}">
        <p14:creationId xmlns:p14="http://schemas.microsoft.com/office/powerpoint/2010/main" val="1672006305"/>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Divider - teal">
    <p:bg bwMode="gray">
      <p:bgPr>
        <a:solidFill>
          <a:srgbClr val="00ABAB"/>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4F96BDF-9362-D94E-B1D2-CFAF3AD867EE}"/>
              </a:ext>
            </a:extLst>
          </p:cNvPr>
          <p:cNvSpPr>
            <a:spLocks noGrp="1"/>
          </p:cNvSpPr>
          <p:nvPr>
            <p:ph type="title"/>
          </p:nvPr>
        </p:nvSpPr>
        <p:spPr bwMode="gray">
          <a:xfrm>
            <a:off x="478517" y="1705668"/>
            <a:ext cx="10418233" cy="1592403"/>
          </a:xfrm>
          <a:prstGeom prst="rect">
            <a:avLst/>
          </a:prstGeom>
        </p:spPr>
        <p:txBody>
          <a:bodyPr anchor="b"/>
          <a:lstStyle>
            <a:lvl1pPr>
              <a:lnSpc>
                <a:spcPct val="95000"/>
              </a:lnSpc>
              <a:defRPr sz="3600" b="1" i="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r>
              <a:rPr lang="en-US" noProof="0"/>
              <a:t>Click to edit Master title style</a:t>
            </a:r>
          </a:p>
        </p:txBody>
      </p:sp>
      <p:sp>
        <p:nvSpPr>
          <p:cNvPr id="6" name="Text Placeholder 2">
            <a:extLst>
              <a:ext uri="{FF2B5EF4-FFF2-40B4-BE49-F238E27FC236}">
                <a16:creationId xmlns:a16="http://schemas.microsoft.com/office/drawing/2014/main" id="{84800968-F261-E84D-92F7-07E113E702E0}"/>
              </a:ext>
            </a:extLst>
          </p:cNvPr>
          <p:cNvSpPr>
            <a:spLocks noGrp="1"/>
          </p:cNvSpPr>
          <p:nvPr>
            <p:ph type="body" idx="1" hasCustomPrompt="1"/>
          </p:nvPr>
        </p:nvSpPr>
        <p:spPr bwMode="gray">
          <a:xfrm>
            <a:off x="478517" y="3429000"/>
            <a:ext cx="10418233" cy="1566532"/>
          </a:xfrm>
          <a:prstGeom prst="rect">
            <a:avLst/>
          </a:prstGeom>
        </p:spPr>
        <p:txBody>
          <a:bodyPr lIns="0" tIns="0" rIns="0" bIns="0">
            <a:noAutofit/>
          </a:bodyPr>
          <a:lstStyle>
            <a:lvl1pPr marL="0" indent="0">
              <a:lnSpc>
                <a:spcPct val="95000"/>
              </a:lnSpc>
              <a:spcAft>
                <a:spcPts val="0"/>
              </a:spcAft>
              <a:buNone/>
              <a:defRPr sz="30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noProof="0"/>
              <a:t>Edit Master text styles</a:t>
            </a:r>
          </a:p>
        </p:txBody>
      </p:sp>
      <p:sp>
        <p:nvSpPr>
          <p:cNvPr id="4" name="TextBox 3">
            <a:extLst>
              <a:ext uri="{FF2B5EF4-FFF2-40B4-BE49-F238E27FC236}">
                <a16:creationId xmlns:a16="http://schemas.microsoft.com/office/drawing/2014/main" id="{1C79FFD3-C392-464C-B50B-45DFA0B91D35}"/>
              </a:ext>
            </a:extLst>
          </p:cNvPr>
          <p:cNvSpPr txBox="1"/>
          <p:nvPr userDrawn="1"/>
        </p:nvSpPr>
        <p:spPr>
          <a:xfrm>
            <a:off x="9641840" y="162560"/>
            <a:ext cx="65" cy="184666"/>
          </a:xfrm>
          <a:prstGeom prst="rect">
            <a:avLst/>
          </a:prstGeom>
          <a:solidFill>
            <a:schemeClr val="accent5"/>
          </a:solidFill>
        </p:spPr>
        <p:txBody>
          <a:bodyPr vert="horz" wrap="none" lIns="0" tIns="0" rIns="0" bIns="0" rtlCol="0">
            <a:spAutoFit/>
          </a:bodyPr>
          <a:lstStyle/>
          <a:p>
            <a:pPr>
              <a:spcBef>
                <a:spcPts val="200"/>
              </a:spcBef>
              <a:buSzPct val="100000"/>
            </a:pPr>
            <a:endParaRPr lang="en-US" sz="1200"/>
          </a:p>
        </p:txBody>
      </p:sp>
      <p:sp>
        <p:nvSpPr>
          <p:cNvPr id="8" name="Rectangle 2">
            <a:extLst>
              <a:ext uri="{FF2B5EF4-FFF2-40B4-BE49-F238E27FC236}">
                <a16:creationId xmlns:a16="http://schemas.microsoft.com/office/drawing/2014/main" id="{BCED6D00-51E8-1740-BAC0-FB4EF8D42B48}"/>
              </a:ext>
            </a:extLst>
          </p:cNvPr>
          <p:cNvSpPr>
            <a:spLocks/>
          </p:cNvSpPr>
          <p:nvPr userDrawn="1"/>
        </p:nvSpPr>
        <p:spPr bwMode="auto">
          <a:xfrm>
            <a:off x="501648" y="6444147"/>
            <a:ext cx="3225242" cy="1231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spAutoFit/>
          </a:bodyPr>
          <a:lstStyle/>
          <a:p>
            <a:fld id="{C84F2FB2-4A16-1542-BD5E-F56870239E74}" type="slidenum">
              <a:rPr lang="en-US" sz="800" b="0" i="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sym typeface="Frutiger Next Pro Light" charset="0"/>
              </a:rPr>
              <a:t>‹#›</a:t>
            </a:fld>
            <a:r>
              <a:rPr lang="en-US" sz="8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sym typeface="Frutiger Next Pro Light" charset="0"/>
              </a:rPr>
              <a:t>  |  Copyright © 2024 Deloitte Development LLC. All rights reserved.</a:t>
            </a:r>
          </a:p>
        </p:txBody>
      </p:sp>
    </p:spTree>
    <p:extLst>
      <p:ext uri="{BB962C8B-B14F-4D97-AF65-F5344CB8AC3E}">
        <p14:creationId xmlns:p14="http://schemas.microsoft.com/office/powerpoint/2010/main" val="2909368946"/>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Divider - blue">
    <p:bg bwMode="gray">
      <p:bgPr>
        <a:solidFill>
          <a:srgbClr val="00A3E0"/>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4F96BDF-9362-D94E-B1D2-CFAF3AD867EE}"/>
              </a:ext>
            </a:extLst>
          </p:cNvPr>
          <p:cNvSpPr>
            <a:spLocks noGrp="1"/>
          </p:cNvSpPr>
          <p:nvPr>
            <p:ph type="title"/>
          </p:nvPr>
        </p:nvSpPr>
        <p:spPr bwMode="gray">
          <a:xfrm>
            <a:off x="478517" y="1705668"/>
            <a:ext cx="10418233" cy="1592403"/>
          </a:xfrm>
          <a:prstGeom prst="rect">
            <a:avLst/>
          </a:prstGeom>
        </p:spPr>
        <p:txBody>
          <a:bodyPr anchor="b"/>
          <a:lstStyle>
            <a:lvl1pPr>
              <a:lnSpc>
                <a:spcPct val="95000"/>
              </a:lnSpc>
              <a:defRPr sz="3600" b="1" i="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r>
              <a:rPr lang="en-US" noProof="0"/>
              <a:t>Click to edit Master title style</a:t>
            </a:r>
          </a:p>
        </p:txBody>
      </p:sp>
      <p:sp>
        <p:nvSpPr>
          <p:cNvPr id="6" name="Text Placeholder 2">
            <a:extLst>
              <a:ext uri="{FF2B5EF4-FFF2-40B4-BE49-F238E27FC236}">
                <a16:creationId xmlns:a16="http://schemas.microsoft.com/office/drawing/2014/main" id="{84800968-F261-E84D-92F7-07E113E702E0}"/>
              </a:ext>
            </a:extLst>
          </p:cNvPr>
          <p:cNvSpPr>
            <a:spLocks noGrp="1"/>
          </p:cNvSpPr>
          <p:nvPr>
            <p:ph type="body" idx="1" hasCustomPrompt="1"/>
          </p:nvPr>
        </p:nvSpPr>
        <p:spPr bwMode="gray">
          <a:xfrm>
            <a:off x="478517" y="3429000"/>
            <a:ext cx="10418233" cy="1566532"/>
          </a:xfrm>
          <a:prstGeom prst="rect">
            <a:avLst/>
          </a:prstGeom>
        </p:spPr>
        <p:txBody>
          <a:bodyPr lIns="0" tIns="0" rIns="0" bIns="0">
            <a:noAutofit/>
          </a:bodyPr>
          <a:lstStyle>
            <a:lvl1pPr marL="0" indent="0">
              <a:lnSpc>
                <a:spcPct val="95000"/>
              </a:lnSpc>
              <a:spcAft>
                <a:spcPts val="0"/>
              </a:spcAft>
              <a:buNone/>
              <a:defRPr sz="30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noProof="0"/>
              <a:t>Edit Master text styles</a:t>
            </a:r>
          </a:p>
        </p:txBody>
      </p:sp>
      <p:sp>
        <p:nvSpPr>
          <p:cNvPr id="8" name="Rectangle 2">
            <a:extLst>
              <a:ext uri="{FF2B5EF4-FFF2-40B4-BE49-F238E27FC236}">
                <a16:creationId xmlns:a16="http://schemas.microsoft.com/office/drawing/2014/main" id="{89C772F1-0EC8-E84F-817E-BBCFCFA65DBA}"/>
              </a:ext>
            </a:extLst>
          </p:cNvPr>
          <p:cNvSpPr>
            <a:spLocks/>
          </p:cNvSpPr>
          <p:nvPr userDrawn="1"/>
        </p:nvSpPr>
        <p:spPr bwMode="auto">
          <a:xfrm>
            <a:off x="501648" y="6444147"/>
            <a:ext cx="3225242" cy="1231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spAutoFit/>
          </a:bodyPr>
          <a:lstStyle/>
          <a:p>
            <a:fld id="{C84F2FB2-4A16-1542-BD5E-F56870239E74}" type="slidenum">
              <a:rPr lang="en-US" sz="800" b="0" i="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sym typeface="Frutiger Next Pro Light" charset="0"/>
              </a:rPr>
              <a:t>‹#›</a:t>
            </a:fld>
            <a:r>
              <a:rPr lang="en-US" sz="8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sym typeface="Frutiger Next Pro Light" charset="0"/>
              </a:rPr>
              <a:t>  |  Copyright © 2024 Deloitte Development LLC. All rights reserved.</a:t>
            </a:r>
          </a:p>
        </p:txBody>
      </p:sp>
    </p:spTree>
    <p:extLst>
      <p:ext uri="{BB962C8B-B14F-4D97-AF65-F5344CB8AC3E}">
        <p14:creationId xmlns:p14="http://schemas.microsoft.com/office/powerpoint/2010/main" val="1205982939"/>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ivider - black">
    <p:bg bwMode="gray">
      <p:bgPr>
        <a:solidFill>
          <a:schemeClr val="tx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F0A95D9-BBCA-6A4A-9B53-148371045DC0}"/>
              </a:ext>
            </a:extLst>
          </p:cNvPr>
          <p:cNvSpPr>
            <a:spLocks noGrp="1"/>
          </p:cNvSpPr>
          <p:nvPr>
            <p:ph type="title"/>
          </p:nvPr>
        </p:nvSpPr>
        <p:spPr bwMode="gray">
          <a:xfrm>
            <a:off x="478517" y="1705668"/>
            <a:ext cx="10418233" cy="1592403"/>
          </a:xfrm>
          <a:prstGeom prst="rect">
            <a:avLst/>
          </a:prstGeom>
        </p:spPr>
        <p:txBody>
          <a:bodyPr anchor="b"/>
          <a:lstStyle>
            <a:lvl1pPr>
              <a:lnSpc>
                <a:spcPct val="95000"/>
              </a:lnSpc>
              <a:defRPr sz="3600" b="1" i="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r>
              <a:rPr lang="en-US" noProof="0"/>
              <a:t>Click to edit Master title style</a:t>
            </a:r>
          </a:p>
        </p:txBody>
      </p:sp>
      <p:sp>
        <p:nvSpPr>
          <p:cNvPr id="5" name="Text Placeholder 2">
            <a:extLst>
              <a:ext uri="{FF2B5EF4-FFF2-40B4-BE49-F238E27FC236}">
                <a16:creationId xmlns:a16="http://schemas.microsoft.com/office/drawing/2014/main" id="{BD3718A7-D83C-7C43-935A-0F1BACB2133E}"/>
              </a:ext>
            </a:extLst>
          </p:cNvPr>
          <p:cNvSpPr>
            <a:spLocks noGrp="1"/>
          </p:cNvSpPr>
          <p:nvPr>
            <p:ph type="body" idx="1"/>
          </p:nvPr>
        </p:nvSpPr>
        <p:spPr bwMode="gray">
          <a:xfrm>
            <a:off x="478517" y="3429000"/>
            <a:ext cx="10418233" cy="1566532"/>
          </a:xfrm>
          <a:prstGeom prst="rect">
            <a:avLst/>
          </a:prstGeom>
        </p:spPr>
        <p:txBody>
          <a:bodyPr lIns="0" tIns="0" rIns="0" bIns="0">
            <a:noAutofit/>
          </a:bodyPr>
          <a:lstStyle>
            <a:lvl1pPr marL="0" indent="0">
              <a:lnSpc>
                <a:spcPct val="95000"/>
              </a:lnSpc>
              <a:spcAft>
                <a:spcPts val="0"/>
              </a:spcAft>
              <a:buNone/>
              <a:defRPr sz="30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noProof="0"/>
              <a:t>Click to edit Master text styles</a:t>
            </a:r>
          </a:p>
        </p:txBody>
      </p:sp>
      <p:sp>
        <p:nvSpPr>
          <p:cNvPr id="2" name="Rectangle 1">
            <a:extLst>
              <a:ext uri="{FF2B5EF4-FFF2-40B4-BE49-F238E27FC236}">
                <a16:creationId xmlns:a16="http://schemas.microsoft.com/office/drawing/2014/main" id="{0E22EC6F-5761-CA47-97ED-C213F779AABB}"/>
              </a:ext>
            </a:extLst>
          </p:cNvPr>
          <p:cNvSpPr/>
          <p:nvPr userDrawn="1"/>
        </p:nvSpPr>
        <p:spPr bwMode="gray">
          <a:xfrm>
            <a:off x="0" y="6160168"/>
            <a:ext cx="4251158" cy="697832"/>
          </a:xfrm>
          <a:prstGeom prst="rect">
            <a:avLst/>
          </a:prstGeom>
          <a:solidFill>
            <a:schemeClr val="tx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a:solidFill>
                <a:schemeClr val="bg1"/>
              </a:solidFill>
            </a:endParaRPr>
          </a:p>
        </p:txBody>
      </p:sp>
      <p:sp>
        <p:nvSpPr>
          <p:cNvPr id="6" name="Rectangle 2">
            <a:extLst>
              <a:ext uri="{FF2B5EF4-FFF2-40B4-BE49-F238E27FC236}">
                <a16:creationId xmlns:a16="http://schemas.microsoft.com/office/drawing/2014/main" id="{7D54D02F-7235-2545-86B1-352B8AD44279}"/>
              </a:ext>
            </a:extLst>
          </p:cNvPr>
          <p:cNvSpPr>
            <a:spLocks/>
          </p:cNvSpPr>
          <p:nvPr userDrawn="1"/>
        </p:nvSpPr>
        <p:spPr bwMode="auto">
          <a:xfrm>
            <a:off x="501648" y="6444147"/>
            <a:ext cx="3225242" cy="1231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spAutoFit/>
          </a:bodyPr>
          <a:lstStyle/>
          <a:p>
            <a:fld id="{C84F2FB2-4A16-1542-BD5E-F56870239E74}" type="slidenum">
              <a:rPr lang="en-US" sz="800" b="0" i="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sym typeface="Frutiger Next Pro Light" charset="0"/>
              </a:rPr>
              <a:t>‹#›</a:t>
            </a:fld>
            <a:r>
              <a:rPr lang="en-US" sz="8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sym typeface="Frutiger Next Pro Light" charset="0"/>
              </a:rPr>
              <a:t>  |  Copyright © 2024 Deloitte Development LLC. All rights reserved.</a:t>
            </a:r>
          </a:p>
        </p:txBody>
      </p:sp>
    </p:spTree>
    <p:extLst>
      <p:ext uri="{BB962C8B-B14F-4D97-AF65-F5344CB8AC3E}">
        <p14:creationId xmlns:p14="http://schemas.microsoft.com/office/powerpoint/2010/main" val="1634377082"/>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21050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ivider - consulting marketin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4441750-05D6-7B4F-B591-8A1D9D7C986B}"/>
              </a:ext>
            </a:extLst>
          </p:cNvPr>
          <p:cNvSpPr/>
          <p:nvPr userDrawn="1"/>
        </p:nvSpPr>
        <p:spPr bwMode="gray">
          <a:xfrm>
            <a:off x="0" y="0"/>
            <a:ext cx="12192000" cy="6858000"/>
          </a:xfrm>
          <a:prstGeom prst="rect">
            <a:avLst/>
          </a:prstGeom>
          <a:solidFill>
            <a:srgbClr val="004F59"/>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a:solidFill>
                <a:schemeClr val="bg1"/>
              </a:solidFill>
            </a:endParaRPr>
          </a:p>
        </p:txBody>
      </p:sp>
      <p:pic>
        <p:nvPicPr>
          <p:cNvPr id="6" name="Picture 5">
            <a:extLst>
              <a:ext uri="{FF2B5EF4-FFF2-40B4-BE49-F238E27FC236}">
                <a16:creationId xmlns:a16="http://schemas.microsoft.com/office/drawing/2014/main" id="{FC30B909-0F58-4040-81A7-03A8A997502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31507" b="28662"/>
          <a:stretch/>
        </p:blipFill>
        <p:spPr>
          <a:xfrm>
            <a:off x="6253263" y="857249"/>
            <a:ext cx="5938738" cy="6000751"/>
          </a:xfrm>
          <a:prstGeom prst="rect">
            <a:avLst/>
          </a:prstGeom>
        </p:spPr>
      </p:pic>
      <p:sp>
        <p:nvSpPr>
          <p:cNvPr id="3" name="Title Placeholder 1">
            <a:extLst>
              <a:ext uri="{FF2B5EF4-FFF2-40B4-BE49-F238E27FC236}">
                <a16:creationId xmlns:a16="http://schemas.microsoft.com/office/drawing/2014/main" id="{80520FDF-009E-D941-8AD7-91809FE6151C}"/>
              </a:ext>
            </a:extLst>
          </p:cNvPr>
          <p:cNvSpPr>
            <a:spLocks noGrp="1"/>
          </p:cNvSpPr>
          <p:nvPr>
            <p:ph type="title" hasCustomPrompt="1"/>
          </p:nvPr>
        </p:nvSpPr>
        <p:spPr>
          <a:xfrm>
            <a:off x="551688" y="1581632"/>
            <a:ext cx="3620262" cy="3276118"/>
          </a:xfrm>
          <a:prstGeom prst="rect">
            <a:avLst/>
          </a:prstGeom>
        </p:spPr>
        <p:txBody>
          <a:bodyPr vert="horz" lIns="0" tIns="0" rIns="0" bIns="0" rtlCol="0" anchor="t" anchorCtr="0">
            <a:noAutofit/>
          </a:bodyPr>
          <a:lstStyle>
            <a:lvl1pPr marL="0" algn="l" defTabSz="1219170" rtl="0" eaLnBrk="1" latinLnBrk="0" hangingPunct="1">
              <a:spcBef>
                <a:spcPct val="0"/>
              </a:spcBef>
              <a:buNone/>
              <a:defRPr lang="en-US" sz="4800" b="0" i="0" kern="1200" noProof="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noProof="0"/>
              <a:t>Click to add title</a:t>
            </a:r>
          </a:p>
        </p:txBody>
      </p:sp>
    </p:spTree>
    <p:extLst>
      <p:ext uri="{BB962C8B-B14F-4D97-AF65-F5344CB8AC3E}">
        <p14:creationId xmlns:p14="http://schemas.microsoft.com/office/powerpoint/2010/main" val="434363329"/>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4441750-05D6-7B4F-B591-8A1D9D7C986B}"/>
              </a:ext>
            </a:extLst>
          </p:cNvPr>
          <p:cNvSpPr/>
          <p:nvPr userDrawn="1"/>
        </p:nvSpPr>
        <p:spPr bwMode="gray">
          <a:xfrm>
            <a:off x="0" y="0"/>
            <a:ext cx="12192000" cy="6858000"/>
          </a:xfrm>
          <a:prstGeom prst="rect">
            <a:avLst/>
          </a:prstGeom>
          <a:solidFill>
            <a:srgbClr val="005587"/>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a:solidFill>
                <a:schemeClr val="bg1"/>
              </a:solidFill>
            </a:endParaRPr>
          </a:p>
        </p:txBody>
      </p:sp>
      <p:pic>
        <p:nvPicPr>
          <p:cNvPr id="6" name="Picture 5">
            <a:extLst>
              <a:ext uri="{FF2B5EF4-FFF2-40B4-BE49-F238E27FC236}">
                <a16:creationId xmlns:a16="http://schemas.microsoft.com/office/drawing/2014/main" id="{FC30B909-0F58-4040-81A7-03A8A997502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40" t="18471" r="31647"/>
          <a:stretch/>
        </p:blipFill>
        <p:spPr>
          <a:xfrm>
            <a:off x="6253263" y="0"/>
            <a:ext cx="5938738" cy="6858000"/>
          </a:xfrm>
          <a:prstGeom prst="rect">
            <a:avLst/>
          </a:prstGeom>
        </p:spPr>
      </p:pic>
      <p:sp>
        <p:nvSpPr>
          <p:cNvPr id="3" name="Title Placeholder 1">
            <a:extLst>
              <a:ext uri="{FF2B5EF4-FFF2-40B4-BE49-F238E27FC236}">
                <a16:creationId xmlns:a16="http://schemas.microsoft.com/office/drawing/2014/main" id="{80520FDF-009E-D941-8AD7-91809FE6151C}"/>
              </a:ext>
            </a:extLst>
          </p:cNvPr>
          <p:cNvSpPr>
            <a:spLocks noGrp="1"/>
          </p:cNvSpPr>
          <p:nvPr>
            <p:ph type="title" hasCustomPrompt="1"/>
          </p:nvPr>
        </p:nvSpPr>
        <p:spPr>
          <a:xfrm>
            <a:off x="551688" y="1581632"/>
            <a:ext cx="3620262" cy="3276118"/>
          </a:xfrm>
          <a:prstGeom prst="rect">
            <a:avLst/>
          </a:prstGeom>
        </p:spPr>
        <p:txBody>
          <a:bodyPr vert="horz" lIns="0" tIns="0" rIns="0" bIns="0" rtlCol="0" anchor="t" anchorCtr="0">
            <a:noAutofit/>
          </a:bodyPr>
          <a:lstStyle>
            <a:lvl1pPr marL="0" algn="l" defTabSz="1219170" rtl="0" eaLnBrk="1" latinLnBrk="0" hangingPunct="1">
              <a:spcBef>
                <a:spcPct val="0"/>
              </a:spcBef>
              <a:buNone/>
              <a:defRPr lang="en-US" sz="4800" b="0" i="0" kern="1200" noProof="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noProof="0"/>
              <a:t>Click to add title</a:t>
            </a:r>
          </a:p>
        </p:txBody>
      </p:sp>
    </p:spTree>
    <p:extLst>
      <p:ext uri="{BB962C8B-B14F-4D97-AF65-F5344CB8AC3E}">
        <p14:creationId xmlns:p14="http://schemas.microsoft.com/office/powerpoint/2010/main" val="1619953003"/>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4441750-05D6-7B4F-B591-8A1D9D7C986B}"/>
              </a:ext>
            </a:extLst>
          </p:cNvPr>
          <p:cNvSpPr/>
          <p:nvPr userDrawn="1"/>
        </p:nvSpPr>
        <p:spPr bwMode="gray">
          <a:xfrm>
            <a:off x="0" y="0"/>
            <a:ext cx="12192000" cy="6858000"/>
          </a:xfrm>
          <a:prstGeom prst="rect">
            <a:avLst/>
          </a:prstGeom>
          <a:solidFill>
            <a:srgbClr val="012169"/>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a:solidFill>
                <a:schemeClr val="bg1"/>
              </a:solidFill>
            </a:endParaRPr>
          </a:p>
        </p:txBody>
      </p:sp>
      <p:pic>
        <p:nvPicPr>
          <p:cNvPr id="6" name="Picture 5">
            <a:extLst>
              <a:ext uri="{FF2B5EF4-FFF2-40B4-BE49-F238E27FC236}">
                <a16:creationId xmlns:a16="http://schemas.microsoft.com/office/drawing/2014/main" id="{FC30B909-0F58-4040-81A7-03A8A997502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8151" t="14594" r="-282" b="3878"/>
          <a:stretch/>
        </p:blipFill>
        <p:spPr>
          <a:xfrm rot="10800000">
            <a:off x="6804950" y="0"/>
            <a:ext cx="5387050" cy="6858000"/>
          </a:xfrm>
          <a:prstGeom prst="rect">
            <a:avLst/>
          </a:prstGeom>
        </p:spPr>
      </p:pic>
      <p:sp>
        <p:nvSpPr>
          <p:cNvPr id="3" name="Title Placeholder 1">
            <a:extLst>
              <a:ext uri="{FF2B5EF4-FFF2-40B4-BE49-F238E27FC236}">
                <a16:creationId xmlns:a16="http://schemas.microsoft.com/office/drawing/2014/main" id="{80520FDF-009E-D941-8AD7-91809FE6151C}"/>
              </a:ext>
            </a:extLst>
          </p:cNvPr>
          <p:cNvSpPr>
            <a:spLocks noGrp="1"/>
          </p:cNvSpPr>
          <p:nvPr>
            <p:ph type="title" hasCustomPrompt="1"/>
          </p:nvPr>
        </p:nvSpPr>
        <p:spPr>
          <a:xfrm>
            <a:off x="551688" y="1581632"/>
            <a:ext cx="3620262" cy="3276118"/>
          </a:xfrm>
          <a:prstGeom prst="rect">
            <a:avLst/>
          </a:prstGeom>
        </p:spPr>
        <p:txBody>
          <a:bodyPr vert="horz" lIns="0" tIns="0" rIns="0" bIns="0" rtlCol="0" anchor="t" anchorCtr="0">
            <a:noAutofit/>
          </a:bodyPr>
          <a:lstStyle>
            <a:lvl1pPr marL="0" algn="l" defTabSz="1219170" rtl="0" eaLnBrk="1" latinLnBrk="0" hangingPunct="1">
              <a:spcBef>
                <a:spcPct val="0"/>
              </a:spcBef>
              <a:buNone/>
              <a:defRPr lang="en-US" sz="4800" b="0" i="0" kern="1200" noProof="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noProof="0"/>
              <a:t>Click to add title</a:t>
            </a:r>
          </a:p>
        </p:txBody>
      </p:sp>
    </p:spTree>
    <p:extLst>
      <p:ext uri="{BB962C8B-B14F-4D97-AF65-F5344CB8AC3E}">
        <p14:creationId xmlns:p14="http://schemas.microsoft.com/office/powerpoint/2010/main" val="3173540319"/>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tandard headline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5BDC220-FDA0-41D7-98BA-BB440BC4A90B}"/>
              </a:ext>
            </a:extLst>
          </p:cNvPr>
          <p:cNvSpPr/>
          <p:nvPr userDrawn="1"/>
        </p:nvSpPr>
        <p:spPr bwMode="gray">
          <a:xfrm>
            <a:off x="11568701" y="6482993"/>
            <a:ext cx="503434" cy="375007"/>
          </a:xfrm>
          <a:prstGeom prst="rect">
            <a:avLst/>
          </a:prstGeom>
          <a:solidFill>
            <a:schemeClr val="bg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3DAD1E82-7DE3-46EF-9065-6719F60566AC}"/>
              </a:ext>
            </a:extLst>
          </p:cNvPr>
          <p:cNvSpPr txBox="1"/>
          <p:nvPr userDrawn="1"/>
        </p:nvSpPr>
        <p:spPr>
          <a:xfrm>
            <a:off x="11410953" y="6477000"/>
            <a:ext cx="307975" cy="100027"/>
          </a:xfrm>
          <a:prstGeom prst="rect">
            <a:avLst/>
          </a:prstGeom>
          <a:noFill/>
        </p:spPr>
        <p:txBody>
          <a:bodyPr wrap="square" lIns="0" tIns="0" rIns="0" bIns="0" rtlCol="0">
            <a:spAutoFit/>
          </a:bodyPr>
          <a:lstStyle/>
          <a:p>
            <a:pPr marL="0" indent="0" algn="r">
              <a:spcBef>
                <a:spcPts val="800"/>
              </a:spcBef>
              <a:buSzPct val="100000"/>
              <a:buFont typeface="Arial"/>
              <a:buNone/>
            </a:pPr>
            <a:fld id="{C58DF478-B544-4ED8-9ED4-6A2648E2D233}" type="slidenum">
              <a:rPr lang="en-US" sz="650" noProof="0" smtClean="0">
                <a:solidFill>
                  <a:schemeClr val="tx1"/>
                </a:solidFill>
                <a:latin typeface="Open Sans" panose="020B0606030504020204" pitchFamily="34" charset="0"/>
                <a:ea typeface="Open Sans" panose="020B0606030504020204" pitchFamily="34" charset="0"/>
                <a:cs typeface="Open Sans" panose="020B0606030504020204" pitchFamily="34" charset="0"/>
              </a:rPr>
              <a:pPr marL="0" indent="0" algn="r">
                <a:spcBef>
                  <a:spcPts val="800"/>
                </a:spcBef>
                <a:buSzPct val="100000"/>
                <a:buFont typeface="Arial"/>
                <a:buNone/>
              </a:pPr>
              <a:t>‹#›</a:t>
            </a:fld>
            <a:endParaRPr lang="en-US" sz="650" noProof="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548760050"/>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tandard headline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5BDC220-FDA0-41D7-98BA-BB440BC4A90B}"/>
              </a:ext>
            </a:extLst>
          </p:cNvPr>
          <p:cNvSpPr/>
          <p:nvPr userDrawn="1"/>
        </p:nvSpPr>
        <p:spPr bwMode="gray">
          <a:xfrm>
            <a:off x="11568701" y="6482993"/>
            <a:ext cx="503434" cy="375007"/>
          </a:xfrm>
          <a:prstGeom prst="rect">
            <a:avLst/>
          </a:prstGeom>
          <a:solidFill>
            <a:schemeClr val="bg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3DAD1E82-7DE3-46EF-9065-6719F60566AC}"/>
              </a:ext>
            </a:extLst>
          </p:cNvPr>
          <p:cNvSpPr txBox="1"/>
          <p:nvPr userDrawn="1"/>
        </p:nvSpPr>
        <p:spPr>
          <a:xfrm>
            <a:off x="11410953" y="6477000"/>
            <a:ext cx="307975" cy="100027"/>
          </a:xfrm>
          <a:prstGeom prst="rect">
            <a:avLst/>
          </a:prstGeom>
          <a:noFill/>
        </p:spPr>
        <p:txBody>
          <a:bodyPr wrap="square" lIns="0" tIns="0" rIns="0" bIns="0" rtlCol="0">
            <a:spAutoFit/>
          </a:bodyPr>
          <a:lstStyle/>
          <a:p>
            <a:pPr marL="0" indent="0" algn="r">
              <a:spcBef>
                <a:spcPts val="800"/>
              </a:spcBef>
              <a:buSzPct val="100000"/>
              <a:buFont typeface="Arial"/>
              <a:buNone/>
            </a:pPr>
            <a:fld id="{C58DF478-B544-4ED8-9ED4-6A2648E2D233}" type="slidenum">
              <a:rPr lang="en-US" sz="650" noProof="0" smtClean="0">
                <a:solidFill>
                  <a:schemeClr val="tx1"/>
                </a:solidFill>
                <a:latin typeface="Open Sans" panose="020B0606030504020204" pitchFamily="34" charset="0"/>
                <a:ea typeface="Open Sans" panose="020B0606030504020204" pitchFamily="34" charset="0"/>
                <a:cs typeface="Open Sans" panose="020B0606030504020204" pitchFamily="34" charset="0"/>
              </a:rPr>
              <a:pPr marL="0" indent="0" algn="r">
                <a:spcBef>
                  <a:spcPts val="800"/>
                </a:spcBef>
                <a:buSzPct val="100000"/>
                <a:buFont typeface="Arial"/>
                <a:buNone/>
              </a:pPr>
              <a:t>‹#›</a:t>
            </a:fld>
            <a:endParaRPr lang="en-US" sz="650" noProof="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005724572"/>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reative headline 1">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797914"/>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reative headlin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FD0DC-3853-5040-A3D4-605F29FFE521}"/>
              </a:ext>
            </a:extLst>
          </p:cNvPr>
          <p:cNvSpPr>
            <a:spLocks noGrp="1"/>
          </p:cNvSpPr>
          <p:nvPr>
            <p:ph type="title"/>
          </p:nvPr>
        </p:nvSpPr>
        <p:spPr>
          <a:xfrm>
            <a:off x="536136" y="558800"/>
            <a:ext cx="11252200" cy="505290"/>
          </a:xfrm>
          <a:prstGeom prst="rect">
            <a:avLst/>
          </a:prstGeom>
        </p:spPr>
        <p:txBody>
          <a:bodyPr anchor="b"/>
          <a:lstStyle>
            <a:lvl1pPr>
              <a:lnSpc>
                <a:spcPct val="80000"/>
              </a:lnSpc>
              <a:defRPr sz="3600" b="1"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Text Placeholder 8">
            <a:extLst>
              <a:ext uri="{FF2B5EF4-FFF2-40B4-BE49-F238E27FC236}">
                <a16:creationId xmlns:a16="http://schemas.microsoft.com/office/drawing/2014/main" id="{F7C0DFF2-D65B-2C49-93EB-7FBEAF72196E}"/>
              </a:ext>
            </a:extLst>
          </p:cNvPr>
          <p:cNvSpPr>
            <a:spLocks noGrp="1"/>
          </p:cNvSpPr>
          <p:nvPr>
            <p:ph type="body" sz="quarter" idx="14"/>
          </p:nvPr>
        </p:nvSpPr>
        <p:spPr>
          <a:xfrm>
            <a:off x="546296" y="1112803"/>
            <a:ext cx="11290104" cy="475488"/>
          </a:xfrm>
        </p:spPr>
        <p:txBody>
          <a:bodyPr vert="horz" lIns="0" tIns="0" rIns="0" bIns="0" rtlCol="0">
            <a:noAutofit/>
          </a:bodyPr>
          <a:lstStyle>
            <a:lvl1pPr marL="0" indent="0">
              <a:buNone/>
              <a:defRPr lang="en-US" sz="1200"/>
            </a:lvl1pPr>
          </a:lstStyle>
          <a:p>
            <a:pPr marL="228600" lvl="0" indent="-228600">
              <a:lnSpc>
                <a:spcPct val="130000"/>
              </a:lnSpc>
            </a:pPr>
            <a:r>
              <a:rPr lang="en-US"/>
              <a:t>Click to edit Master text styles</a:t>
            </a:r>
          </a:p>
        </p:txBody>
      </p:sp>
      <p:sp>
        <p:nvSpPr>
          <p:cNvPr id="4" name="Text Placeholder 5">
            <a:extLst>
              <a:ext uri="{FF2B5EF4-FFF2-40B4-BE49-F238E27FC236}">
                <a16:creationId xmlns:a16="http://schemas.microsoft.com/office/drawing/2014/main" id="{BC53FB50-D1D6-AF42-954E-A60FFED3BCF9}"/>
              </a:ext>
            </a:extLst>
          </p:cNvPr>
          <p:cNvSpPr>
            <a:spLocks noGrp="1"/>
          </p:cNvSpPr>
          <p:nvPr>
            <p:ph type="body" sz="quarter" idx="15" hasCustomPrompt="1"/>
          </p:nvPr>
        </p:nvSpPr>
        <p:spPr>
          <a:xfrm>
            <a:off x="536135" y="344424"/>
            <a:ext cx="4703575" cy="176869"/>
          </a:xfrm>
        </p:spPr>
        <p:txBody>
          <a:bodyPr vert="horz" lIns="0" tIns="0" rIns="0" bIns="0" rtlCol="0">
            <a:noAutofit/>
          </a:bodyPr>
          <a:lstStyle>
            <a:lvl1pPr marL="0" indent="0">
              <a:buNone/>
              <a:defRPr lang="en-US" sz="900" b="1" kern="0" cap="all" spc="250" baseline="0" dirty="0">
                <a:solidFill>
                  <a:schemeClr val="tx1">
                    <a:lumMod val="50000"/>
                    <a:lumOff val="50000"/>
                  </a:schemeClr>
                </a:solidFill>
                <a:ea typeface="Nexa Black" charset="0"/>
                <a:cs typeface="Nexa Black" charset="0"/>
              </a:defRPr>
            </a:lvl1pPr>
          </a:lstStyle>
          <a:p>
            <a:pPr marL="228600" lvl="0" indent="-228600"/>
            <a:r>
              <a:rPr lang="en-US"/>
              <a:t>BREADCRUMBS</a:t>
            </a:r>
          </a:p>
        </p:txBody>
      </p:sp>
    </p:spTree>
    <p:extLst>
      <p:ext uri="{BB962C8B-B14F-4D97-AF65-F5344CB8AC3E}">
        <p14:creationId xmlns:p14="http://schemas.microsoft.com/office/powerpoint/2010/main" val="735473986"/>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635FD2B-C9AD-40CB-9B97-9705C91FFE43}"/>
              </a:ext>
            </a:extLst>
          </p:cNvPr>
          <p:cNvSpPr/>
          <p:nvPr userDrawn="1"/>
        </p:nvSpPr>
        <p:spPr bwMode="gray">
          <a:xfrm>
            <a:off x="11568701" y="6482993"/>
            <a:ext cx="503434" cy="375007"/>
          </a:xfrm>
          <a:prstGeom prst="rect">
            <a:avLst/>
          </a:prstGeom>
          <a:solidFill>
            <a:schemeClr val="bg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a:solidFill>
                <a:schemeClr val="bg1"/>
              </a:solidFill>
            </a:endParaRPr>
          </a:p>
        </p:txBody>
      </p:sp>
    </p:spTree>
    <p:extLst>
      <p:ext uri="{BB962C8B-B14F-4D97-AF65-F5344CB8AC3E}">
        <p14:creationId xmlns:p14="http://schemas.microsoft.com/office/powerpoint/2010/main" val="3333264106"/>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reative headline-3">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09833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ase Study">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CB912B5A-4EFE-4F10-9322-C971DDF230EF}"/>
              </a:ext>
            </a:extLst>
          </p:cNvPr>
          <p:cNvGraphicFramePr>
            <a:graphicFrameLocks noChangeAspect="1"/>
          </p:cNvGraphicFramePr>
          <p:nvPr userDrawn="1">
            <p:custDataLst>
              <p:tags r:id="rId1"/>
            </p:custDataLst>
            <p:extLst>
              <p:ext uri="{D42A27DB-BD31-4B8C-83A1-F6EECF244321}">
                <p14:modId xmlns:p14="http://schemas.microsoft.com/office/powerpoint/2010/main" val="316342864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15" imgH="416" progId="TCLayout.ActiveDocument.1">
                  <p:embed/>
                </p:oleObj>
              </mc:Choice>
              <mc:Fallback>
                <p:oleObj name="think-cell Slide" r:id="rId4" imgW="415" imgH="416" progId="TCLayout.ActiveDocument.1">
                  <p:embed/>
                  <p:pic>
                    <p:nvPicPr>
                      <p:cNvPr id="5" name="Object 4" hidden="1">
                        <a:extLst>
                          <a:ext uri="{FF2B5EF4-FFF2-40B4-BE49-F238E27FC236}">
                            <a16:creationId xmlns:a16="http://schemas.microsoft.com/office/drawing/2014/main" id="{CB912B5A-4EFE-4F10-9322-C971DDF230E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DCF43516-C935-4785-8727-EA48BADEDCCC}"/>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80000"/>
              </a:lnSpc>
              <a:spcBef>
                <a:spcPct val="0"/>
              </a:spcBef>
              <a:spcAft>
                <a:spcPct val="0"/>
              </a:spcAft>
            </a:pPr>
            <a:endParaRPr lang="en-US" sz="2400" b="0" i="0" baseline="0">
              <a:latin typeface="Chronicle Display Black" pitchFamily="50" charset="0"/>
              <a:sym typeface="Chronicle Display Black" pitchFamily="50" charset="0"/>
            </a:endParaRPr>
          </a:p>
        </p:txBody>
      </p:sp>
      <p:sp>
        <p:nvSpPr>
          <p:cNvPr id="2" name="Title 1">
            <a:extLst>
              <a:ext uri="{FF2B5EF4-FFF2-40B4-BE49-F238E27FC236}">
                <a16:creationId xmlns:a16="http://schemas.microsoft.com/office/drawing/2014/main" id="{BDFAB292-D9D0-4411-8456-90C02DB4019C}"/>
              </a:ext>
            </a:extLst>
          </p:cNvPr>
          <p:cNvSpPr>
            <a:spLocks noGrp="1"/>
          </p:cNvSpPr>
          <p:nvPr>
            <p:ph type="title"/>
          </p:nvPr>
        </p:nvSpPr>
        <p:spPr>
          <a:xfrm>
            <a:off x="5397500" y="669544"/>
            <a:ext cx="6137512" cy="381392"/>
          </a:xfrm>
          <a:prstGeom prst="rect">
            <a:avLst/>
          </a:prstGeom>
        </p:spPr>
        <p:txBody>
          <a:bodyPr/>
          <a:lstStyle>
            <a:lvl1pPr>
              <a:defRPr sz="2400" b="1"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8" name="Picture Placeholder 7">
            <a:extLst>
              <a:ext uri="{FF2B5EF4-FFF2-40B4-BE49-F238E27FC236}">
                <a16:creationId xmlns:a16="http://schemas.microsoft.com/office/drawing/2014/main" id="{838CA61B-8DBB-4395-9E9F-405E5CBF79FA}"/>
              </a:ext>
            </a:extLst>
          </p:cNvPr>
          <p:cNvSpPr>
            <a:spLocks noGrp="1"/>
          </p:cNvSpPr>
          <p:nvPr>
            <p:ph type="pic" sz="quarter" idx="10" hasCustomPrompt="1"/>
          </p:nvPr>
        </p:nvSpPr>
        <p:spPr>
          <a:xfrm>
            <a:off x="0" y="0"/>
            <a:ext cx="4806950" cy="6858000"/>
          </a:xfrm>
        </p:spPr>
        <p:txBody>
          <a:bodyPr anchor="ctr"/>
          <a:lstStyle>
            <a:lvl1pPr marL="0" indent="0" algn="ctr">
              <a:buNone/>
              <a:defRPr>
                <a:solidFill>
                  <a:schemeClr val="accent6"/>
                </a:solidFill>
              </a:defRPr>
            </a:lvl1pPr>
          </a:lstStyle>
          <a:p>
            <a:r>
              <a:rPr lang="en-US"/>
              <a:t>Click to insert picture</a:t>
            </a:r>
          </a:p>
        </p:txBody>
      </p:sp>
      <p:sp>
        <p:nvSpPr>
          <p:cNvPr id="11" name="Text Placeholder 10">
            <a:extLst>
              <a:ext uri="{FF2B5EF4-FFF2-40B4-BE49-F238E27FC236}">
                <a16:creationId xmlns:a16="http://schemas.microsoft.com/office/drawing/2014/main" id="{6650516E-641C-4EFA-8CA7-4E0C60B42CEB}"/>
              </a:ext>
            </a:extLst>
          </p:cNvPr>
          <p:cNvSpPr>
            <a:spLocks noGrp="1"/>
          </p:cNvSpPr>
          <p:nvPr>
            <p:ph type="body" sz="quarter" idx="11" hasCustomPrompt="1"/>
          </p:nvPr>
        </p:nvSpPr>
        <p:spPr>
          <a:xfrm>
            <a:off x="5397500" y="1050936"/>
            <a:ext cx="6137512" cy="381392"/>
          </a:xfrm>
        </p:spPr>
        <p:txBody>
          <a:bodyPr/>
          <a:lstStyle>
            <a:lvl1pPr marL="0" indent="0">
              <a:buNone/>
              <a:defRPr sz="1200"/>
            </a:lvl1pPr>
          </a:lstStyle>
          <a:p>
            <a:pPr lvl="0"/>
            <a:r>
              <a:rPr lang="en-US" sz="1400"/>
              <a:t>Click to edit Master text styles</a:t>
            </a:r>
            <a:endParaRPr lang="en-US"/>
          </a:p>
        </p:txBody>
      </p:sp>
      <p:sp>
        <p:nvSpPr>
          <p:cNvPr id="12" name="Text Placeholder 5">
            <a:extLst>
              <a:ext uri="{FF2B5EF4-FFF2-40B4-BE49-F238E27FC236}">
                <a16:creationId xmlns:a16="http://schemas.microsoft.com/office/drawing/2014/main" id="{E0280C66-47F5-4458-AA31-95CF3025E372}"/>
              </a:ext>
            </a:extLst>
          </p:cNvPr>
          <p:cNvSpPr>
            <a:spLocks noGrp="1"/>
          </p:cNvSpPr>
          <p:nvPr>
            <p:ph type="body" sz="quarter" idx="15" hasCustomPrompt="1"/>
          </p:nvPr>
        </p:nvSpPr>
        <p:spPr>
          <a:xfrm>
            <a:off x="5397500" y="466344"/>
            <a:ext cx="3355848" cy="203200"/>
          </a:xfrm>
        </p:spPr>
        <p:txBody>
          <a:bodyPr vert="horz" lIns="0" tIns="0" rIns="0" bIns="0" rtlCol="0">
            <a:noAutofit/>
          </a:bodyPr>
          <a:lstStyle>
            <a:lvl1pPr marL="0" indent="0">
              <a:buNone/>
              <a:defRPr lang="en-US" sz="900" b="1" kern="0" cap="all" spc="250" baseline="0" dirty="0">
                <a:solidFill>
                  <a:schemeClr val="bg1">
                    <a:lumMod val="50000"/>
                  </a:schemeClr>
                </a:solidFill>
                <a:ea typeface="Nexa Black" charset="0"/>
                <a:cs typeface="Nexa Black" charset="0"/>
              </a:defRPr>
            </a:lvl1pPr>
          </a:lstStyle>
          <a:p>
            <a:pPr marL="228600" lvl="0" indent="-228600"/>
            <a:r>
              <a:rPr lang="en-US"/>
              <a:t>BREADCRUMBS</a:t>
            </a:r>
          </a:p>
        </p:txBody>
      </p:sp>
    </p:spTree>
    <p:extLst>
      <p:ext uri="{BB962C8B-B14F-4D97-AF65-F5344CB8AC3E}">
        <p14:creationId xmlns:p14="http://schemas.microsoft.com/office/powerpoint/2010/main" val="5148326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1F3E92B-6C22-4F3A-B205-78435F87F69B}"/>
              </a:ext>
            </a:extLst>
          </p:cNvPr>
          <p:cNvSpPr/>
          <p:nvPr userDrawn="1"/>
        </p:nvSpPr>
        <p:spPr bwMode="gray">
          <a:xfrm>
            <a:off x="7420131" y="0"/>
            <a:ext cx="98947" cy="6858000"/>
          </a:xfrm>
          <a:prstGeom prst="rect">
            <a:avLst/>
          </a:prstGeom>
          <a:solidFill>
            <a:srgbClr val="D73F09"/>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a:solidFill>
                <a:srgbClr val="0E2B58"/>
              </a:solidFill>
            </a:endParaRPr>
          </a:p>
        </p:txBody>
      </p:sp>
      <p:sp>
        <p:nvSpPr>
          <p:cNvPr id="6" name="Title Placeholder 1">
            <a:extLst>
              <a:ext uri="{FF2B5EF4-FFF2-40B4-BE49-F238E27FC236}">
                <a16:creationId xmlns:a16="http://schemas.microsoft.com/office/drawing/2014/main" id="{07E50FF7-54EF-4648-B530-A1DE6E77DAB0}"/>
              </a:ext>
            </a:extLst>
          </p:cNvPr>
          <p:cNvSpPr>
            <a:spLocks noGrp="1"/>
          </p:cNvSpPr>
          <p:nvPr>
            <p:ph type="title"/>
          </p:nvPr>
        </p:nvSpPr>
        <p:spPr>
          <a:xfrm>
            <a:off x="469900" y="336318"/>
            <a:ext cx="6583680" cy="403911"/>
          </a:xfrm>
          <a:prstGeom prst="rect">
            <a:avLst/>
          </a:prstGeom>
        </p:spPr>
        <p:txBody>
          <a:bodyPr vert="horz" lIns="0" tIns="45720" rIns="91440" bIns="0" rtlCol="0" anchor="t" anchorCtr="0">
            <a:noAutofit/>
          </a:bodyPr>
          <a:lstStyle>
            <a:lvl1pPr>
              <a:defRPr sz="2400" b="1">
                <a:solidFill>
                  <a:srgbClr val="57585B"/>
                </a:solidFill>
                <a:latin typeface="+mn-lt"/>
              </a:defRPr>
            </a:lvl1pPr>
          </a:lstStyle>
          <a:p>
            <a:r>
              <a:rPr lang="en-US"/>
              <a:t>Click To Edit Master Title</a:t>
            </a:r>
          </a:p>
        </p:txBody>
      </p:sp>
    </p:spTree>
    <p:extLst>
      <p:ext uri="{BB962C8B-B14F-4D97-AF65-F5344CB8AC3E}">
        <p14:creationId xmlns:p14="http://schemas.microsoft.com/office/powerpoint/2010/main" val="151868828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A7AACEF-E366-48FC-A098-18E7C4870237}"/>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41832" y="334964"/>
            <a:ext cx="1402720" cy="348699"/>
          </a:xfrm>
          <a:prstGeom prst="rect">
            <a:avLst/>
          </a:prstGeom>
        </p:spPr>
      </p:pic>
      <p:sp>
        <p:nvSpPr>
          <p:cNvPr id="5" name="Rectangle 4">
            <a:extLst>
              <a:ext uri="{FF2B5EF4-FFF2-40B4-BE49-F238E27FC236}">
                <a16:creationId xmlns:a16="http://schemas.microsoft.com/office/drawing/2014/main" id="{0DEF096B-E893-43B2-A07F-FB1329A5B6E6}"/>
              </a:ext>
            </a:extLst>
          </p:cNvPr>
          <p:cNvSpPr/>
          <p:nvPr userDrawn="1"/>
        </p:nvSpPr>
        <p:spPr bwMode="gray">
          <a:xfrm>
            <a:off x="11517330" y="6482993"/>
            <a:ext cx="534257" cy="308225"/>
          </a:xfrm>
          <a:prstGeom prst="rect">
            <a:avLst/>
          </a:prstGeom>
          <a:solidFill>
            <a:schemeClr val="bg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a:solidFill>
                <a:schemeClr val="bg1"/>
              </a:solidFill>
            </a:endParaRPr>
          </a:p>
        </p:txBody>
      </p:sp>
      <p:sp>
        <p:nvSpPr>
          <p:cNvPr id="4" name="Rectangle 3">
            <a:extLst>
              <a:ext uri="{FF2B5EF4-FFF2-40B4-BE49-F238E27FC236}">
                <a16:creationId xmlns:a16="http://schemas.microsoft.com/office/drawing/2014/main" id="{A53AC127-1A6B-E347-9184-555DB7A63C59}"/>
              </a:ext>
            </a:extLst>
          </p:cNvPr>
          <p:cNvSpPr/>
          <p:nvPr userDrawn="1"/>
        </p:nvSpPr>
        <p:spPr>
          <a:xfrm>
            <a:off x="4267200" y="4918427"/>
            <a:ext cx="7010400" cy="1421928"/>
          </a:xfrm>
          <a:prstGeom prst="rect">
            <a:avLst/>
          </a:prstGeom>
        </p:spPr>
        <p:txBody>
          <a:bodyPr wrap="square" lIns="0" rIns="0" numCol="2" spcCol="182880">
            <a:spAutoFit/>
          </a:bodyPr>
          <a:lstStyle/>
          <a:p>
            <a:pPr>
              <a:lnSpc>
                <a:spcPct val="120000"/>
              </a:lnSpc>
            </a:pPr>
            <a:r>
              <a:rPr lang="en-US" sz="700">
                <a:latin typeface="Open Sans" charset="0"/>
                <a:ea typeface="Open Sans" charset="0"/>
                <a:cs typeface="Open Sans" charset="0"/>
              </a:rPr>
              <a:t>This publication contains general information only, and none of the member firms of Deloitte Touche Tohmatsu Limited, its member firms, or their related entities (collective, the “Deloitte Network”) is, by means of this publication, rendering professional advice or services. Before making any decision or taking any action that may affect your business, you should consult a qualified professional adviser. No entity in the Deloitte Network shall be responsible for any loss whatsoever sustained by any person who relies on this publication.</a:t>
            </a:r>
          </a:p>
          <a:p>
            <a:pPr>
              <a:lnSpc>
                <a:spcPct val="120000"/>
              </a:lnSpc>
            </a:pPr>
            <a:br>
              <a:rPr lang="en-US" sz="700">
                <a:latin typeface="Open Sans" charset="0"/>
                <a:ea typeface="Open Sans" charset="0"/>
                <a:cs typeface="Open Sans" charset="0"/>
              </a:rPr>
            </a:br>
            <a:br>
              <a:rPr lang="en-US" sz="700">
                <a:latin typeface="Open Sans" charset="0"/>
                <a:ea typeface="Open Sans" charset="0"/>
                <a:cs typeface="Open Sans" charset="0"/>
              </a:rPr>
            </a:br>
            <a:endParaRPr lang="en-US" sz="700">
              <a:latin typeface="Open Sans" charset="0"/>
              <a:ea typeface="Open Sans" charset="0"/>
              <a:cs typeface="Open Sans" charset="0"/>
            </a:endParaRPr>
          </a:p>
          <a:p>
            <a:pPr>
              <a:lnSpc>
                <a:spcPct val="120000"/>
              </a:lnSpc>
            </a:pPr>
            <a:r>
              <a:rPr lang="en-US" sz="700">
                <a:latin typeface="Open Sans" charset="0"/>
                <a:ea typeface="Open Sans" charset="0"/>
                <a:cs typeface="Open Sans" charset="0"/>
              </a:rPr>
              <a:t>As used in this document, “Deloitte” means Deloitte Consulting LLP, a subsidiary of Deloitte LLP. Please see www.deloitte.com/us/about for a detailed description of the legal structure of Deloitte USA LLP, Deloitte LLP and their respective subsidiaries. Certain services may not be available to attest clients under </a:t>
            </a:r>
            <a:br>
              <a:rPr lang="en-US" sz="700">
                <a:latin typeface="Open Sans" charset="0"/>
                <a:ea typeface="Open Sans" charset="0"/>
                <a:cs typeface="Open Sans" charset="0"/>
              </a:rPr>
            </a:br>
            <a:r>
              <a:rPr lang="en-US" sz="700">
                <a:latin typeface="Open Sans" charset="0"/>
                <a:ea typeface="Open Sans" charset="0"/>
                <a:cs typeface="Open Sans" charset="0"/>
              </a:rPr>
              <a:t>the rules and regulations of public accounting.</a:t>
            </a:r>
          </a:p>
          <a:p>
            <a:endParaRPr lang="en-US" sz="700">
              <a:latin typeface="Open Sans" charset="0"/>
              <a:ea typeface="Open Sans" charset="0"/>
              <a:cs typeface="Open Sans" charset="0"/>
              <a:sym typeface="Frutiger Next Pro Light" charset="0"/>
            </a:endParaRPr>
          </a:p>
          <a:p>
            <a:r>
              <a:rPr lang="en-US" sz="700" b="1">
                <a:latin typeface="Open Sans" charset="0"/>
                <a:ea typeface="Open Sans" charset="0"/>
                <a:cs typeface="Open Sans" charset="0"/>
                <a:sym typeface="Frutiger Next Pro Light" charset="0"/>
              </a:rPr>
              <a:t>Copyright ©2022 Deloitte Development LLC. </a:t>
            </a:r>
            <a:br>
              <a:rPr lang="en-US" sz="700">
                <a:latin typeface="Open Sans" charset="0"/>
                <a:ea typeface="Open Sans" charset="0"/>
                <a:cs typeface="Open Sans" charset="0"/>
                <a:sym typeface="Frutiger Next Pro Light" charset="0"/>
              </a:rPr>
            </a:br>
            <a:r>
              <a:rPr lang="en-US" sz="700" b="1">
                <a:latin typeface="Open Sans" charset="0"/>
                <a:ea typeface="Open Sans" charset="0"/>
                <a:cs typeface="Open Sans" charset="0"/>
                <a:sym typeface="Frutiger Next Pro Light" charset="0"/>
              </a:rPr>
              <a:t>All rights reserved. </a:t>
            </a:r>
            <a:r>
              <a:rPr lang="en-US" sz="700" b="1">
                <a:latin typeface="Open Sans" charset="0"/>
                <a:ea typeface="Open Sans" charset="0"/>
                <a:cs typeface="Open Sans" charset="0"/>
              </a:rPr>
              <a:t>Member of Deloitte Touche Tohmatsu Limited</a:t>
            </a:r>
          </a:p>
        </p:txBody>
      </p:sp>
      <p:sp>
        <p:nvSpPr>
          <p:cNvPr id="6" name="Text Placeholder 19">
            <a:extLst>
              <a:ext uri="{FF2B5EF4-FFF2-40B4-BE49-F238E27FC236}">
                <a16:creationId xmlns:a16="http://schemas.microsoft.com/office/drawing/2014/main" id="{969A91C6-01C4-DF45-A99D-FA99EA783003}"/>
              </a:ext>
            </a:extLst>
          </p:cNvPr>
          <p:cNvSpPr>
            <a:spLocks noGrp="1"/>
          </p:cNvSpPr>
          <p:nvPr>
            <p:ph type="body" sz="quarter" idx="10" hasCustomPrompt="1"/>
          </p:nvPr>
        </p:nvSpPr>
        <p:spPr>
          <a:xfrm>
            <a:off x="4267200" y="2489200"/>
            <a:ext cx="4040187" cy="947738"/>
          </a:xfrm>
          <a:prstGeom prst="rect">
            <a:avLst/>
          </a:prstGeom>
        </p:spPr>
        <p:txBody>
          <a:bodyPr/>
          <a:lstStyle>
            <a:lvl1pPr marL="0" indent="0">
              <a:buNone/>
              <a:defRPr sz="28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Edit Master text style</a:t>
            </a:r>
          </a:p>
        </p:txBody>
      </p:sp>
      <p:sp>
        <p:nvSpPr>
          <p:cNvPr id="7" name="Text Placeholder 21">
            <a:extLst>
              <a:ext uri="{FF2B5EF4-FFF2-40B4-BE49-F238E27FC236}">
                <a16:creationId xmlns:a16="http://schemas.microsoft.com/office/drawing/2014/main" id="{B0D81BEA-D10E-D240-BD9D-6E7B8AB2F6F0}"/>
              </a:ext>
            </a:extLst>
          </p:cNvPr>
          <p:cNvSpPr>
            <a:spLocks noGrp="1"/>
          </p:cNvSpPr>
          <p:nvPr>
            <p:ph type="body" sz="quarter" idx="11" hasCustomPrompt="1"/>
          </p:nvPr>
        </p:nvSpPr>
        <p:spPr>
          <a:xfrm>
            <a:off x="4267200" y="3436938"/>
            <a:ext cx="4040187" cy="1003300"/>
          </a:xfrm>
          <a:prstGeom prst="rect">
            <a:avLst/>
          </a:prstGeom>
        </p:spPr>
        <p:txBody>
          <a:bodyPr/>
          <a:lstStyle>
            <a:lvl1pPr marL="0" indent="0">
              <a:buNone/>
              <a:defRPr sz="1800" b="0" i="0">
                <a:latin typeface="Open Sans Light" panose="020B0306030504020204" pitchFamily="34" charset="0"/>
                <a:ea typeface="Open Sans Light" panose="020B0306030504020204" pitchFamily="34" charset="0"/>
                <a:cs typeface="Open Sans Light" panose="020B0306030504020204" pitchFamily="34" charset="0"/>
              </a:defRPr>
            </a:lvl1pPr>
            <a:lvl2pPr marL="0" indent="0">
              <a:buNone/>
              <a:defRPr b="0" i="0">
                <a:latin typeface="Open Sans Light" panose="020B0306030504020204" pitchFamily="34" charset="0"/>
                <a:ea typeface="Open Sans Light" panose="020B0306030504020204" pitchFamily="34" charset="0"/>
                <a:cs typeface="Open Sans Light" panose="020B0306030504020204" pitchFamily="34" charset="0"/>
              </a:defRPr>
            </a:lvl2pPr>
          </a:lstStyle>
          <a:p>
            <a:pPr lvl="0"/>
            <a:r>
              <a:rPr lang="en-US"/>
              <a:t>Edit Master text styles</a:t>
            </a:r>
          </a:p>
          <a:p>
            <a:pPr lvl="1"/>
            <a:r>
              <a:rPr lang="en-US"/>
              <a:t>Second level</a:t>
            </a:r>
          </a:p>
        </p:txBody>
      </p:sp>
    </p:spTree>
    <p:extLst>
      <p:ext uri="{BB962C8B-B14F-4D97-AF65-F5344CB8AC3E}">
        <p14:creationId xmlns:p14="http://schemas.microsoft.com/office/powerpoint/2010/main" val="1860505033"/>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itle, Subhead &amp; Breadcrumb">
    <p:spTree>
      <p:nvGrpSpPr>
        <p:cNvPr id="1" name=""/>
        <p:cNvGrpSpPr/>
        <p:nvPr/>
      </p:nvGrpSpPr>
      <p:grpSpPr>
        <a:xfrm>
          <a:off x="0" y="0"/>
          <a:ext cx="0" cy="0"/>
          <a:chOff x="0" y="0"/>
          <a:chExt cx="0" cy="0"/>
        </a:xfrm>
      </p:grpSpPr>
      <p:sp>
        <p:nvSpPr>
          <p:cNvPr id="2" name="Title 1"/>
          <p:cNvSpPr>
            <a:spLocks noGrp="1"/>
          </p:cNvSpPr>
          <p:nvPr>
            <p:ph type="title"/>
          </p:nvPr>
        </p:nvSpPr>
        <p:spPr>
          <a:xfrm>
            <a:off x="914400" y="694944"/>
            <a:ext cx="10363200" cy="594360"/>
          </a:xfrm>
          <a:prstGeom prst="rect">
            <a:avLst/>
          </a:prstGeom>
        </p:spPr>
        <p:txBody>
          <a:bodyPr vert="horz" lIns="0" tIns="45720" rIns="0" bIns="0" rtlCol="0" anchor="b" anchorCtr="0">
            <a:noAutofit/>
          </a:bodyPr>
          <a:lstStyle>
            <a:lvl1pPr>
              <a:defRPr lang="en-US" sz="3600" spc="-75" dirty="0">
                <a:latin typeface="+mj-lt"/>
              </a:defRPr>
            </a:lvl1pPr>
          </a:lstStyle>
          <a:p>
            <a:pPr lvl="0" defTabSz="685800">
              <a:lnSpc>
                <a:spcPct val="85000"/>
              </a:lnSpc>
            </a:pPr>
            <a:r>
              <a:rPr lang="en-US"/>
              <a:t>Click to edit Master title style</a:t>
            </a:r>
          </a:p>
        </p:txBody>
      </p:sp>
      <p:sp>
        <p:nvSpPr>
          <p:cNvPr id="4" name="Text Placeholder 8"/>
          <p:cNvSpPr>
            <a:spLocks noGrp="1"/>
          </p:cNvSpPr>
          <p:nvPr>
            <p:ph type="body" sz="quarter" idx="14"/>
          </p:nvPr>
        </p:nvSpPr>
        <p:spPr>
          <a:xfrm>
            <a:off x="914721" y="1353312"/>
            <a:ext cx="10362880" cy="475488"/>
          </a:xfrm>
        </p:spPr>
        <p:txBody>
          <a:bodyPr vert="horz" lIns="0" tIns="0" rIns="0" bIns="0" rtlCol="0">
            <a:noAutofit/>
          </a:bodyPr>
          <a:lstStyle>
            <a:lvl1pPr marL="0" indent="0">
              <a:buNone/>
              <a:defRPr lang="en-US" sz="1200"/>
            </a:lvl1pPr>
          </a:lstStyle>
          <a:p>
            <a:pPr marL="228600" lvl="0" indent="-228600">
              <a:lnSpc>
                <a:spcPct val="130000"/>
              </a:lnSpc>
            </a:pPr>
            <a:r>
              <a:rPr lang="en-US"/>
              <a:t>Click to edit Master text styles</a:t>
            </a:r>
          </a:p>
        </p:txBody>
      </p:sp>
      <p:sp>
        <p:nvSpPr>
          <p:cNvPr id="8" name="Text Placeholder 5"/>
          <p:cNvSpPr>
            <a:spLocks noGrp="1"/>
          </p:cNvSpPr>
          <p:nvPr>
            <p:ph type="body" sz="quarter" idx="15" hasCustomPrompt="1"/>
          </p:nvPr>
        </p:nvSpPr>
        <p:spPr>
          <a:xfrm>
            <a:off x="914971" y="466344"/>
            <a:ext cx="3355848" cy="203200"/>
          </a:xfrm>
        </p:spPr>
        <p:txBody>
          <a:bodyPr vert="horz" lIns="0" tIns="0" rIns="0" bIns="0" rtlCol="0">
            <a:noAutofit/>
          </a:bodyPr>
          <a:lstStyle>
            <a:lvl1pPr marL="0" indent="0">
              <a:buNone/>
              <a:defRPr lang="en-US" sz="900" b="1" kern="0" cap="all" spc="250" baseline="0" dirty="0">
                <a:solidFill>
                  <a:schemeClr val="tx1">
                    <a:lumMod val="50000"/>
                    <a:lumOff val="50000"/>
                  </a:schemeClr>
                </a:solidFill>
                <a:ea typeface="Nexa Black" charset="0"/>
                <a:cs typeface="Nexa Black" charset="0"/>
              </a:defRPr>
            </a:lvl1pPr>
          </a:lstStyle>
          <a:p>
            <a:pPr marL="228600" lvl="0" indent="-228600"/>
            <a:r>
              <a:rPr lang="en-US"/>
              <a:t>BREADCRUMBS</a:t>
            </a:r>
          </a:p>
        </p:txBody>
      </p:sp>
    </p:spTree>
    <p:extLst>
      <p:ext uri="{BB962C8B-B14F-4D97-AF65-F5344CB8AC3E}">
        <p14:creationId xmlns:p14="http://schemas.microsoft.com/office/powerpoint/2010/main" val="9983456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694944"/>
            <a:ext cx="10363200" cy="594360"/>
          </a:xfrm>
          <a:prstGeom prst="rect">
            <a:avLst/>
          </a:prstGeom>
        </p:spPr>
        <p:txBody>
          <a:bodyPr vert="horz" lIns="0" tIns="45720" rIns="0" bIns="0" rtlCol="0" anchor="b" anchorCtr="0">
            <a:noAutofit/>
          </a:bodyPr>
          <a:lstStyle>
            <a:lvl1pPr>
              <a:defRPr lang="en-US" sz="3600" b="1" i="0" spc="-75" dirty="0">
                <a:latin typeface="Open Sans" panose="020B0606030504020204" pitchFamily="34" charset="0"/>
                <a:ea typeface="Open Sans" panose="020B0606030504020204" pitchFamily="34" charset="0"/>
                <a:cs typeface="Open Sans" panose="020B0606030504020204" pitchFamily="34" charset="0"/>
              </a:defRPr>
            </a:lvl1pPr>
          </a:lstStyle>
          <a:p>
            <a:pPr lvl="0" defTabSz="685800">
              <a:lnSpc>
                <a:spcPct val="85000"/>
              </a:lnSpc>
            </a:pPr>
            <a:r>
              <a:rPr lang="en-US"/>
              <a:t>Click to edit Master title style</a:t>
            </a:r>
          </a:p>
        </p:txBody>
      </p:sp>
    </p:spTree>
    <p:extLst>
      <p:ext uri="{BB962C8B-B14F-4D97-AF65-F5344CB8AC3E}">
        <p14:creationId xmlns:p14="http://schemas.microsoft.com/office/powerpoint/2010/main" val="29122143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5BDC220-FDA0-41D7-98BA-BB440BC4A90B}"/>
              </a:ext>
            </a:extLst>
          </p:cNvPr>
          <p:cNvSpPr/>
          <p:nvPr userDrawn="1"/>
        </p:nvSpPr>
        <p:spPr bwMode="gray">
          <a:xfrm>
            <a:off x="11568701" y="6482993"/>
            <a:ext cx="503434" cy="375007"/>
          </a:xfrm>
          <a:prstGeom prst="rect">
            <a:avLst/>
          </a:prstGeom>
          <a:solidFill>
            <a:schemeClr val="bg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3DAD1E82-7DE3-46EF-9065-6719F60566AC}"/>
              </a:ext>
            </a:extLst>
          </p:cNvPr>
          <p:cNvSpPr txBox="1"/>
          <p:nvPr userDrawn="1"/>
        </p:nvSpPr>
        <p:spPr>
          <a:xfrm>
            <a:off x="11410953" y="6477000"/>
            <a:ext cx="307975" cy="100027"/>
          </a:xfrm>
          <a:prstGeom prst="rect">
            <a:avLst/>
          </a:prstGeom>
          <a:noFill/>
        </p:spPr>
        <p:txBody>
          <a:bodyPr wrap="square" lIns="0" tIns="0" rIns="0" bIns="0" rtlCol="0">
            <a:spAutoFit/>
          </a:bodyPr>
          <a:lstStyle/>
          <a:p>
            <a:pPr marL="0" indent="0" algn="r">
              <a:spcBef>
                <a:spcPts val="800"/>
              </a:spcBef>
              <a:buSzPct val="100000"/>
              <a:buFont typeface="Arial"/>
              <a:buNone/>
            </a:pPr>
            <a:fld id="{C58DF478-B544-4ED8-9ED4-6A2648E2D233}" type="slidenum">
              <a:rPr lang="en-US" sz="650" noProof="0" smtClean="0">
                <a:solidFill>
                  <a:schemeClr val="tx1"/>
                </a:solidFill>
                <a:latin typeface="Open Sans" panose="020B0606030504020204" pitchFamily="34" charset="0"/>
                <a:ea typeface="Open Sans" panose="020B0606030504020204" pitchFamily="34" charset="0"/>
                <a:cs typeface="Open Sans" panose="020B0606030504020204" pitchFamily="34" charset="0"/>
              </a:rPr>
              <a:pPr marL="0" indent="0" algn="r">
                <a:spcBef>
                  <a:spcPts val="800"/>
                </a:spcBef>
                <a:buSzPct val="100000"/>
                <a:buFont typeface="Arial"/>
                <a:buNone/>
              </a:pPr>
              <a:t>‹#›</a:t>
            </a:fld>
            <a:endParaRPr lang="en-US" sz="650" noProof="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7" name="Text Placeholder 8">
            <a:extLst>
              <a:ext uri="{FF2B5EF4-FFF2-40B4-BE49-F238E27FC236}">
                <a16:creationId xmlns:a16="http://schemas.microsoft.com/office/drawing/2014/main" id="{64DC2670-5D11-4421-8167-B380A667E4E1}"/>
              </a:ext>
            </a:extLst>
          </p:cNvPr>
          <p:cNvSpPr>
            <a:spLocks noGrp="1"/>
          </p:cNvSpPr>
          <p:nvPr>
            <p:ph type="body" sz="quarter" idx="13" hasCustomPrompt="1"/>
          </p:nvPr>
        </p:nvSpPr>
        <p:spPr>
          <a:xfrm>
            <a:off x="551688" y="684903"/>
            <a:ext cx="11390734" cy="454080"/>
          </a:xfrm>
          <a:prstGeom prst="rect">
            <a:avLst/>
          </a:prstGeom>
        </p:spPr>
        <p:txBody>
          <a:bodyPr lIns="0" tIns="0" rIns="0" bIns="0">
            <a:noAutofit/>
          </a:bodyPr>
          <a:lstStyle>
            <a:lvl1pPr marL="0" indent="0" algn="l" defTabSz="914400" rtl="0" eaLnBrk="1" latinLnBrk="0" hangingPunct="1">
              <a:spcBef>
                <a:spcPts val="200"/>
              </a:spcBef>
              <a:buSzPct val="100000"/>
              <a:buNone/>
              <a:defRPr lang="en-US" sz="1200" kern="1200" noProof="0" dirty="0">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noProof="0"/>
              <a:t>Click to add subtitle</a:t>
            </a:r>
          </a:p>
        </p:txBody>
      </p:sp>
      <p:sp>
        <p:nvSpPr>
          <p:cNvPr id="18" name="Title Placeholder 1">
            <a:extLst>
              <a:ext uri="{FF2B5EF4-FFF2-40B4-BE49-F238E27FC236}">
                <a16:creationId xmlns:a16="http://schemas.microsoft.com/office/drawing/2014/main" id="{A791C14F-ED57-4012-8301-39F6E6B9EEC6}"/>
              </a:ext>
            </a:extLst>
          </p:cNvPr>
          <p:cNvSpPr>
            <a:spLocks noGrp="1"/>
          </p:cNvSpPr>
          <p:nvPr>
            <p:ph type="title" hasCustomPrompt="1"/>
          </p:nvPr>
        </p:nvSpPr>
        <p:spPr>
          <a:xfrm>
            <a:off x="551688" y="238607"/>
            <a:ext cx="11390734" cy="365760"/>
          </a:xfrm>
          <a:prstGeom prst="rect">
            <a:avLst/>
          </a:prstGeom>
        </p:spPr>
        <p:txBody>
          <a:bodyPr vert="horz" lIns="0" tIns="0" rIns="0" bIns="0" rtlCol="0" anchor="t" anchorCtr="0">
            <a:noAutofit/>
          </a:bodyPr>
          <a:lstStyle>
            <a:lvl1pPr marL="0" algn="l" defTabSz="1219170" rtl="0" eaLnBrk="1" latinLnBrk="0" hangingPunct="1">
              <a:spcBef>
                <a:spcPct val="0"/>
              </a:spcBef>
              <a:buNone/>
              <a:defRPr lang="en-US" sz="2400" b="1" i="0" kern="1200" noProof="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noProof="0"/>
              <a:t>Click to add title</a:t>
            </a:r>
          </a:p>
        </p:txBody>
      </p:sp>
    </p:spTree>
    <p:extLst>
      <p:ext uri="{BB962C8B-B14F-4D97-AF65-F5344CB8AC3E}">
        <p14:creationId xmlns:p14="http://schemas.microsoft.com/office/powerpoint/2010/main" val="2064841501"/>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Full Image Title Slide">
    <p:bg>
      <p:bgPr>
        <a:pattFill prst="pct30">
          <a:fgClr>
            <a:schemeClr val="tx2"/>
          </a:fgClr>
          <a:bgClr>
            <a:schemeClr val="bg1"/>
          </a:bgClr>
        </a:pattFill>
        <a:effectLst/>
      </p:bgPr>
    </p:bg>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9A398952-18F3-AA4B-847B-D7B67150A988}"/>
              </a:ext>
            </a:extLst>
          </p:cNvPr>
          <p:cNvSpPr>
            <a:spLocks noGrp="1"/>
          </p:cNvSpPr>
          <p:nvPr>
            <p:ph type="pic" sz="quarter" idx="10"/>
          </p:nvPr>
        </p:nvSpPr>
        <p:spPr>
          <a:xfrm>
            <a:off x="0" y="0"/>
            <a:ext cx="12192000" cy="6858000"/>
          </a:xfrm>
          <a:prstGeom prst="rect">
            <a:avLst/>
          </a:prstGeom>
          <a:pattFill prst="pct30">
            <a:fgClr>
              <a:schemeClr val="accent3"/>
            </a:fgClr>
            <a:bgClr>
              <a:schemeClr val="bg1"/>
            </a:bgClr>
          </a:pattFill>
        </p:spPr>
        <p:txBody>
          <a:bodyPr/>
          <a:lstStyle/>
          <a:p>
            <a:r>
              <a:rPr lang="en-US"/>
              <a:t>Click icon to add picture</a:t>
            </a:r>
          </a:p>
        </p:txBody>
      </p:sp>
    </p:spTree>
    <p:extLst>
      <p:ext uri="{BB962C8B-B14F-4D97-AF65-F5344CB8AC3E}">
        <p14:creationId xmlns:p14="http://schemas.microsoft.com/office/powerpoint/2010/main" val="22409542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486069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Image Lef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CAB5CB32-C13C-C146-926D-6D654A3DAAE1}"/>
              </a:ext>
            </a:extLst>
          </p:cNvPr>
          <p:cNvSpPr>
            <a:spLocks noGrp="1"/>
          </p:cNvSpPr>
          <p:nvPr>
            <p:ph type="pic" sz="quarter" idx="10"/>
          </p:nvPr>
        </p:nvSpPr>
        <p:spPr>
          <a:xfrm>
            <a:off x="8216900" y="0"/>
            <a:ext cx="3975100" cy="6858000"/>
          </a:xfrm>
          <a:prstGeom prst="rect">
            <a:avLst/>
          </a:prstGeom>
          <a:pattFill prst="pct30">
            <a:fgClr>
              <a:schemeClr val="accent3"/>
            </a:fgClr>
            <a:bgClr>
              <a:schemeClr val="bg1"/>
            </a:bgClr>
          </a:pattFill>
        </p:spPr>
        <p:txBody>
          <a:bodyPr/>
          <a:lstStyle/>
          <a:p>
            <a:r>
              <a:rPr lang="en-US"/>
              <a:t>Click icon to add picture</a:t>
            </a:r>
          </a:p>
        </p:txBody>
      </p:sp>
    </p:spTree>
    <p:extLst>
      <p:ext uri="{BB962C8B-B14F-4D97-AF65-F5344CB8AC3E}">
        <p14:creationId xmlns:p14="http://schemas.microsoft.com/office/powerpoint/2010/main" val="268615873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Image Right">
    <p:spTree>
      <p:nvGrpSpPr>
        <p:cNvPr id="1" name=""/>
        <p:cNvGrpSpPr/>
        <p:nvPr/>
      </p:nvGrpSpPr>
      <p:grpSpPr>
        <a:xfrm>
          <a:off x="0" y="0"/>
          <a:ext cx="0" cy="0"/>
          <a:chOff x="0" y="0"/>
          <a:chExt cx="0" cy="0"/>
        </a:xfrm>
      </p:grpSpPr>
      <p:sp>
        <p:nvSpPr>
          <p:cNvPr id="3" name="Picture Placeholder 1">
            <a:extLst>
              <a:ext uri="{FF2B5EF4-FFF2-40B4-BE49-F238E27FC236}">
                <a16:creationId xmlns:a16="http://schemas.microsoft.com/office/drawing/2014/main" id="{5783AD80-B047-1F4B-9D8C-0D0B1464FD52}"/>
              </a:ext>
            </a:extLst>
          </p:cNvPr>
          <p:cNvSpPr>
            <a:spLocks noGrp="1"/>
          </p:cNvSpPr>
          <p:nvPr>
            <p:ph type="pic" sz="quarter" idx="10"/>
          </p:nvPr>
        </p:nvSpPr>
        <p:spPr>
          <a:xfrm flipH="1">
            <a:off x="318277" y="3429000"/>
            <a:ext cx="3883056" cy="3078070"/>
          </a:xfrm>
          <a:prstGeom prst="parallelogram">
            <a:avLst>
              <a:gd name="adj" fmla="val 53404"/>
            </a:avLst>
          </a:prstGeom>
          <a:pattFill prst="pct30">
            <a:fgClr>
              <a:schemeClr val="accent3"/>
            </a:fgClr>
            <a:bgClr>
              <a:schemeClr val="bg1"/>
            </a:bgClr>
          </a:pattFill>
        </p:spPr>
        <p:txBody>
          <a:bodyPr/>
          <a:lstStyle>
            <a:lvl1pPr>
              <a:defRPr sz="1800" baseline="0"/>
            </a:lvl1pPr>
          </a:lstStyle>
          <a:p>
            <a:r>
              <a:rPr lang="en-US"/>
              <a:t>Click icon to add picture</a:t>
            </a:r>
            <a:endParaRPr lang="en-US" dirty="0"/>
          </a:p>
        </p:txBody>
      </p:sp>
    </p:spTree>
    <p:extLst>
      <p:ext uri="{BB962C8B-B14F-4D97-AF65-F5344CB8AC3E}">
        <p14:creationId xmlns:p14="http://schemas.microsoft.com/office/powerpoint/2010/main" val="380037905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38D627-361F-10FD-40E3-1885BC0845E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33B0042-215D-B0BB-501B-CAA96E36E9B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597C08F-B3CB-FD07-E766-1D1268BFAA9E}"/>
              </a:ext>
            </a:extLst>
          </p:cNvPr>
          <p:cNvSpPr>
            <a:spLocks noGrp="1"/>
          </p:cNvSpPr>
          <p:nvPr>
            <p:ph type="dt" sz="half" idx="10"/>
          </p:nvPr>
        </p:nvSpPr>
        <p:spPr/>
        <p:txBody>
          <a:bodyPr/>
          <a:lstStyle/>
          <a:p>
            <a:fld id="{ECFEB4DB-E8BF-D94F-81AE-360E43339D95}" type="datetimeFigureOut">
              <a:rPr lang="en-US" smtClean="0"/>
              <a:t>6/13/2024</a:t>
            </a:fld>
            <a:endParaRPr lang="en-US"/>
          </a:p>
        </p:txBody>
      </p:sp>
      <p:sp>
        <p:nvSpPr>
          <p:cNvPr id="5" name="Footer Placeholder 4">
            <a:extLst>
              <a:ext uri="{FF2B5EF4-FFF2-40B4-BE49-F238E27FC236}">
                <a16:creationId xmlns:a16="http://schemas.microsoft.com/office/drawing/2014/main" id="{4CD85168-5EE4-4435-937B-69E98ECF00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335CA3-D572-D219-6829-2BFBBD7ECE92}"/>
              </a:ext>
            </a:extLst>
          </p:cNvPr>
          <p:cNvSpPr>
            <a:spLocks noGrp="1"/>
          </p:cNvSpPr>
          <p:nvPr>
            <p:ph type="sldNum" sz="quarter" idx="12"/>
          </p:nvPr>
        </p:nvSpPr>
        <p:spPr/>
        <p:txBody>
          <a:bodyPr/>
          <a:lstStyle/>
          <a:p>
            <a:fld id="{36630082-FEA4-E844-9B6C-AB3BD6265BA2}" type="slidenum">
              <a:rPr lang="en-US" smtClean="0"/>
              <a:t>‹#›</a:t>
            </a:fld>
            <a:endParaRPr lang="en-US"/>
          </a:p>
        </p:txBody>
      </p:sp>
    </p:spTree>
    <p:extLst>
      <p:ext uri="{BB962C8B-B14F-4D97-AF65-F5344CB8AC3E}">
        <p14:creationId xmlns:p14="http://schemas.microsoft.com/office/powerpoint/2010/main" val="68194085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36DF0-9315-DC0F-B939-61F8ECA79F1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8D74F01-DCFC-B6E5-42D8-0D83047AFE0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BE4B32-DE15-740E-EE4D-D42788CB1427}"/>
              </a:ext>
            </a:extLst>
          </p:cNvPr>
          <p:cNvSpPr>
            <a:spLocks noGrp="1"/>
          </p:cNvSpPr>
          <p:nvPr>
            <p:ph type="dt" sz="half" idx="10"/>
          </p:nvPr>
        </p:nvSpPr>
        <p:spPr/>
        <p:txBody>
          <a:bodyPr/>
          <a:lstStyle/>
          <a:p>
            <a:fld id="{ECFEB4DB-E8BF-D94F-81AE-360E43339D95}" type="datetimeFigureOut">
              <a:rPr lang="en-US" smtClean="0"/>
              <a:t>6/13/2024</a:t>
            </a:fld>
            <a:endParaRPr lang="en-US"/>
          </a:p>
        </p:txBody>
      </p:sp>
      <p:sp>
        <p:nvSpPr>
          <p:cNvPr id="5" name="Footer Placeholder 4">
            <a:extLst>
              <a:ext uri="{FF2B5EF4-FFF2-40B4-BE49-F238E27FC236}">
                <a16:creationId xmlns:a16="http://schemas.microsoft.com/office/drawing/2014/main" id="{22F611A9-48D5-A7F0-0859-789C5CF258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934F9F-01F8-FE38-9D72-F9DA3C93FF3C}"/>
              </a:ext>
            </a:extLst>
          </p:cNvPr>
          <p:cNvSpPr>
            <a:spLocks noGrp="1"/>
          </p:cNvSpPr>
          <p:nvPr>
            <p:ph type="sldNum" sz="quarter" idx="12"/>
          </p:nvPr>
        </p:nvSpPr>
        <p:spPr/>
        <p:txBody>
          <a:bodyPr/>
          <a:lstStyle/>
          <a:p>
            <a:fld id="{36630082-FEA4-E844-9B6C-AB3BD6265BA2}" type="slidenum">
              <a:rPr lang="en-US" smtClean="0"/>
              <a:t>‹#›</a:t>
            </a:fld>
            <a:endParaRPr lang="en-US"/>
          </a:p>
        </p:txBody>
      </p:sp>
    </p:spTree>
    <p:extLst>
      <p:ext uri="{BB962C8B-B14F-4D97-AF65-F5344CB8AC3E}">
        <p14:creationId xmlns:p14="http://schemas.microsoft.com/office/powerpoint/2010/main" val="39390985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s 2">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A31FF02-85F9-4EDB-90A1-C93F19554F4B}"/>
              </a:ext>
            </a:extLst>
          </p:cNvPr>
          <p:cNvPicPr>
            <a:picLocks noChangeArrowheads="1"/>
          </p:cNvPicPr>
          <p:nvPr userDrawn="1"/>
        </p:nvPicPr>
        <p:blipFill rotWithShape="1">
          <a:blip r:embed="rId2" cstate="print">
            <a:extLst>
              <a:ext uri="{28A0092B-C50C-407E-A947-70E740481C1C}">
                <a14:useLocalDpi xmlns:a14="http://schemas.microsoft.com/office/drawing/2010/main" val="0"/>
              </a:ext>
            </a:extLst>
          </a:blip>
          <a:srcRect l="12863" t="1217" r="47758" b="12236"/>
          <a:stretch/>
        </p:blipFill>
        <p:spPr bwMode="auto">
          <a:xfrm>
            <a:off x="7494104" y="0"/>
            <a:ext cx="469789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01F3E92B-6C22-4F3A-B205-78435F87F69B}"/>
              </a:ext>
            </a:extLst>
          </p:cNvPr>
          <p:cNvSpPr/>
          <p:nvPr userDrawn="1"/>
        </p:nvSpPr>
        <p:spPr bwMode="gray">
          <a:xfrm>
            <a:off x="7420131" y="0"/>
            <a:ext cx="98947" cy="6858000"/>
          </a:xfrm>
          <a:prstGeom prst="rect">
            <a:avLst/>
          </a:prstGeom>
          <a:solidFill>
            <a:srgbClr val="FF820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a:solidFill>
                <a:srgbClr val="0E2B58"/>
              </a:solidFill>
            </a:endParaRPr>
          </a:p>
        </p:txBody>
      </p:sp>
      <p:sp>
        <p:nvSpPr>
          <p:cNvPr id="6" name="Title Placeholder 1">
            <a:extLst>
              <a:ext uri="{FF2B5EF4-FFF2-40B4-BE49-F238E27FC236}">
                <a16:creationId xmlns:a16="http://schemas.microsoft.com/office/drawing/2014/main" id="{07E50FF7-54EF-4648-B530-A1DE6E77DAB0}"/>
              </a:ext>
            </a:extLst>
          </p:cNvPr>
          <p:cNvSpPr>
            <a:spLocks noGrp="1"/>
          </p:cNvSpPr>
          <p:nvPr>
            <p:ph type="title"/>
          </p:nvPr>
        </p:nvSpPr>
        <p:spPr>
          <a:xfrm>
            <a:off x="469900" y="336318"/>
            <a:ext cx="6583680" cy="403911"/>
          </a:xfrm>
          <a:prstGeom prst="rect">
            <a:avLst/>
          </a:prstGeom>
        </p:spPr>
        <p:txBody>
          <a:bodyPr vert="horz" lIns="0" tIns="45720" rIns="91440" bIns="0" rtlCol="0" anchor="t" anchorCtr="0">
            <a:noAutofit/>
          </a:bodyPr>
          <a:lstStyle>
            <a:lvl1pPr>
              <a:defRPr sz="2400" b="1">
                <a:solidFill>
                  <a:srgbClr val="57585B"/>
                </a:solidFill>
                <a:latin typeface="+mn-lt"/>
              </a:defRPr>
            </a:lvl1pPr>
          </a:lstStyle>
          <a:p>
            <a:r>
              <a:rPr lang="en-US"/>
              <a:t>Click To Edit Master Title</a:t>
            </a:r>
          </a:p>
        </p:txBody>
      </p:sp>
    </p:spTree>
    <p:extLst>
      <p:ext uri="{BB962C8B-B14F-4D97-AF65-F5344CB8AC3E}">
        <p14:creationId xmlns:p14="http://schemas.microsoft.com/office/powerpoint/2010/main" val="208744444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B27D66-E25E-686D-6B66-4758B7B9C31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294EBBE-C604-330B-ACEB-7CF0AA04E49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A4B3FD6-1A8D-5ADC-91EC-4D235AC5F426}"/>
              </a:ext>
            </a:extLst>
          </p:cNvPr>
          <p:cNvSpPr>
            <a:spLocks noGrp="1"/>
          </p:cNvSpPr>
          <p:nvPr>
            <p:ph type="dt" sz="half" idx="10"/>
          </p:nvPr>
        </p:nvSpPr>
        <p:spPr/>
        <p:txBody>
          <a:bodyPr/>
          <a:lstStyle/>
          <a:p>
            <a:fld id="{ECFEB4DB-E8BF-D94F-81AE-360E43339D95}" type="datetimeFigureOut">
              <a:rPr lang="en-US" smtClean="0"/>
              <a:t>6/13/2024</a:t>
            </a:fld>
            <a:endParaRPr lang="en-US"/>
          </a:p>
        </p:txBody>
      </p:sp>
      <p:sp>
        <p:nvSpPr>
          <p:cNvPr id="5" name="Footer Placeholder 4">
            <a:extLst>
              <a:ext uri="{FF2B5EF4-FFF2-40B4-BE49-F238E27FC236}">
                <a16:creationId xmlns:a16="http://schemas.microsoft.com/office/drawing/2014/main" id="{EC339965-DBA8-782C-A7F7-A89FCD746E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23DD08-A180-8224-1982-934D4D235205}"/>
              </a:ext>
            </a:extLst>
          </p:cNvPr>
          <p:cNvSpPr>
            <a:spLocks noGrp="1"/>
          </p:cNvSpPr>
          <p:nvPr>
            <p:ph type="sldNum" sz="quarter" idx="12"/>
          </p:nvPr>
        </p:nvSpPr>
        <p:spPr/>
        <p:txBody>
          <a:bodyPr/>
          <a:lstStyle/>
          <a:p>
            <a:fld id="{36630082-FEA4-E844-9B6C-AB3BD6265BA2}" type="slidenum">
              <a:rPr lang="en-US" smtClean="0"/>
              <a:t>‹#›</a:t>
            </a:fld>
            <a:endParaRPr lang="en-US"/>
          </a:p>
        </p:txBody>
      </p:sp>
    </p:spTree>
    <p:extLst>
      <p:ext uri="{BB962C8B-B14F-4D97-AF65-F5344CB8AC3E}">
        <p14:creationId xmlns:p14="http://schemas.microsoft.com/office/powerpoint/2010/main" val="314470640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592C6B-63A9-E568-AA4E-FD696043B15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F90EF1-F79B-73B2-25FB-0A55DDA578B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58CBD4F-0DCD-85C6-02C8-8707050455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46CE6DF-F7F9-6227-0048-81EBC1C0AEAD}"/>
              </a:ext>
            </a:extLst>
          </p:cNvPr>
          <p:cNvSpPr>
            <a:spLocks noGrp="1"/>
          </p:cNvSpPr>
          <p:nvPr>
            <p:ph type="dt" sz="half" idx="10"/>
          </p:nvPr>
        </p:nvSpPr>
        <p:spPr/>
        <p:txBody>
          <a:bodyPr/>
          <a:lstStyle/>
          <a:p>
            <a:fld id="{ECFEB4DB-E8BF-D94F-81AE-360E43339D95}" type="datetimeFigureOut">
              <a:rPr lang="en-US" smtClean="0"/>
              <a:t>6/13/2024</a:t>
            </a:fld>
            <a:endParaRPr lang="en-US"/>
          </a:p>
        </p:txBody>
      </p:sp>
      <p:sp>
        <p:nvSpPr>
          <p:cNvPr id="6" name="Footer Placeholder 5">
            <a:extLst>
              <a:ext uri="{FF2B5EF4-FFF2-40B4-BE49-F238E27FC236}">
                <a16:creationId xmlns:a16="http://schemas.microsoft.com/office/drawing/2014/main" id="{CF7473E8-ACE5-6A2A-EA2E-E3AE0FFE5B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64EEDA-BFBF-3F61-31C3-B201E581C54B}"/>
              </a:ext>
            </a:extLst>
          </p:cNvPr>
          <p:cNvSpPr>
            <a:spLocks noGrp="1"/>
          </p:cNvSpPr>
          <p:nvPr>
            <p:ph type="sldNum" sz="quarter" idx="12"/>
          </p:nvPr>
        </p:nvSpPr>
        <p:spPr/>
        <p:txBody>
          <a:bodyPr/>
          <a:lstStyle/>
          <a:p>
            <a:fld id="{36630082-FEA4-E844-9B6C-AB3BD6265BA2}" type="slidenum">
              <a:rPr lang="en-US" smtClean="0"/>
              <a:t>‹#›</a:t>
            </a:fld>
            <a:endParaRPr lang="en-US"/>
          </a:p>
        </p:txBody>
      </p:sp>
    </p:spTree>
    <p:extLst>
      <p:ext uri="{BB962C8B-B14F-4D97-AF65-F5344CB8AC3E}">
        <p14:creationId xmlns:p14="http://schemas.microsoft.com/office/powerpoint/2010/main" val="311947974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F93D20-4C75-585A-1A72-A0C731C93EC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4E65BC0-CDBC-0EDA-43EE-B03B30C47EE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89FF923-0ADA-5488-BE51-B66BFEC1DF8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1961989-1945-1204-A662-54654FB70E3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707D770-9536-FEBC-E4B7-E5C557AA1A7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1EFFD47-1A23-D9D9-67F3-3AE07FD72A37}"/>
              </a:ext>
            </a:extLst>
          </p:cNvPr>
          <p:cNvSpPr>
            <a:spLocks noGrp="1"/>
          </p:cNvSpPr>
          <p:nvPr>
            <p:ph type="dt" sz="half" idx="10"/>
          </p:nvPr>
        </p:nvSpPr>
        <p:spPr/>
        <p:txBody>
          <a:bodyPr/>
          <a:lstStyle/>
          <a:p>
            <a:fld id="{ECFEB4DB-E8BF-D94F-81AE-360E43339D95}" type="datetimeFigureOut">
              <a:rPr lang="en-US" smtClean="0"/>
              <a:t>6/13/2024</a:t>
            </a:fld>
            <a:endParaRPr lang="en-US"/>
          </a:p>
        </p:txBody>
      </p:sp>
      <p:sp>
        <p:nvSpPr>
          <p:cNvPr id="8" name="Footer Placeholder 7">
            <a:extLst>
              <a:ext uri="{FF2B5EF4-FFF2-40B4-BE49-F238E27FC236}">
                <a16:creationId xmlns:a16="http://schemas.microsoft.com/office/drawing/2014/main" id="{8BF84685-73E6-30C4-C45B-EEC04E9CD8D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E1FCBF5-EBCA-FB13-D717-64172C35165B}"/>
              </a:ext>
            </a:extLst>
          </p:cNvPr>
          <p:cNvSpPr>
            <a:spLocks noGrp="1"/>
          </p:cNvSpPr>
          <p:nvPr>
            <p:ph type="sldNum" sz="quarter" idx="12"/>
          </p:nvPr>
        </p:nvSpPr>
        <p:spPr/>
        <p:txBody>
          <a:bodyPr/>
          <a:lstStyle/>
          <a:p>
            <a:fld id="{36630082-FEA4-E844-9B6C-AB3BD6265BA2}" type="slidenum">
              <a:rPr lang="en-US" smtClean="0"/>
              <a:t>‹#›</a:t>
            </a:fld>
            <a:endParaRPr lang="en-US"/>
          </a:p>
        </p:txBody>
      </p:sp>
    </p:spTree>
    <p:extLst>
      <p:ext uri="{BB962C8B-B14F-4D97-AF65-F5344CB8AC3E}">
        <p14:creationId xmlns:p14="http://schemas.microsoft.com/office/powerpoint/2010/main" val="18595994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3E6949-887C-12A0-8F5F-88762348B38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AE9899E-6A44-EE8A-19B2-9ACF324977EF}"/>
              </a:ext>
            </a:extLst>
          </p:cNvPr>
          <p:cNvSpPr>
            <a:spLocks noGrp="1"/>
          </p:cNvSpPr>
          <p:nvPr>
            <p:ph type="dt" sz="half" idx="10"/>
          </p:nvPr>
        </p:nvSpPr>
        <p:spPr/>
        <p:txBody>
          <a:bodyPr/>
          <a:lstStyle/>
          <a:p>
            <a:fld id="{ECFEB4DB-E8BF-D94F-81AE-360E43339D95}" type="datetimeFigureOut">
              <a:rPr lang="en-US" smtClean="0"/>
              <a:t>6/13/2024</a:t>
            </a:fld>
            <a:endParaRPr lang="en-US"/>
          </a:p>
        </p:txBody>
      </p:sp>
      <p:sp>
        <p:nvSpPr>
          <p:cNvPr id="4" name="Footer Placeholder 3">
            <a:extLst>
              <a:ext uri="{FF2B5EF4-FFF2-40B4-BE49-F238E27FC236}">
                <a16:creationId xmlns:a16="http://schemas.microsoft.com/office/drawing/2014/main" id="{7870FA5A-04EC-F51A-E9A1-4DD554844D1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BC2A87B-A012-2A2C-05F6-5A19223BAE1A}"/>
              </a:ext>
            </a:extLst>
          </p:cNvPr>
          <p:cNvSpPr>
            <a:spLocks noGrp="1"/>
          </p:cNvSpPr>
          <p:nvPr>
            <p:ph type="sldNum" sz="quarter" idx="12"/>
          </p:nvPr>
        </p:nvSpPr>
        <p:spPr/>
        <p:txBody>
          <a:bodyPr/>
          <a:lstStyle/>
          <a:p>
            <a:fld id="{36630082-FEA4-E844-9B6C-AB3BD6265BA2}" type="slidenum">
              <a:rPr lang="en-US" smtClean="0"/>
              <a:t>‹#›</a:t>
            </a:fld>
            <a:endParaRPr lang="en-US"/>
          </a:p>
        </p:txBody>
      </p:sp>
    </p:spTree>
    <p:extLst>
      <p:ext uri="{BB962C8B-B14F-4D97-AF65-F5344CB8AC3E}">
        <p14:creationId xmlns:p14="http://schemas.microsoft.com/office/powerpoint/2010/main" val="147974739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FB4BD07-50CB-9811-5F24-65349DEA818D}"/>
              </a:ext>
            </a:extLst>
          </p:cNvPr>
          <p:cNvSpPr>
            <a:spLocks noGrp="1"/>
          </p:cNvSpPr>
          <p:nvPr>
            <p:ph type="dt" sz="half" idx="10"/>
          </p:nvPr>
        </p:nvSpPr>
        <p:spPr/>
        <p:txBody>
          <a:bodyPr/>
          <a:lstStyle/>
          <a:p>
            <a:fld id="{ECFEB4DB-E8BF-D94F-81AE-360E43339D95}" type="datetimeFigureOut">
              <a:rPr lang="en-US" smtClean="0"/>
              <a:t>6/13/2024</a:t>
            </a:fld>
            <a:endParaRPr lang="en-US"/>
          </a:p>
        </p:txBody>
      </p:sp>
      <p:sp>
        <p:nvSpPr>
          <p:cNvPr id="3" name="Footer Placeholder 2">
            <a:extLst>
              <a:ext uri="{FF2B5EF4-FFF2-40B4-BE49-F238E27FC236}">
                <a16:creationId xmlns:a16="http://schemas.microsoft.com/office/drawing/2014/main" id="{ED554307-F6AC-497E-4289-237F8EC2A18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5391E00-CC8D-6F96-4D21-AD8BB7917535}"/>
              </a:ext>
            </a:extLst>
          </p:cNvPr>
          <p:cNvSpPr>
            <a:spLocks noGrp="1"/>
          </p:cNvSpPr>
          <p:nvPr>
            <p:ph type="sldNum" sz="quarter" idx="12"/>
          </p:nvPr>
        </p:nvSpPr>
        <p:spPr/>
        <p:txBody>
          <a:bodyPr/>
          <a:lstStyle/>
          <a:p>
            <a:fld id="{36630082-FEA4-E844-9B6C-AB3BD6265BA2}" type="slidenum">
              <a:rPr lang="en-US" smtClean="0"/>
              <a:t>‹#›</a:t>
            </a:fld>
            <a:endParaRPr lang="en-US"/>
          </a:p>
        </p:txBody>
      </p:sp>
    </p:spTree>
    <p:extLst>
      <p:ext uri="{BB962C8B-B14F-4D97-AF65-F5344CB8AC3E}">
        <p14:creationId xmlns:p14="http://schemas.microsoft.com/office/powerpoint/2010/main" val="404658263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DF00AE-CDD8-2A71-332D-151A25538C5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FE8492F-39E9-EBE7-69C6-829DBB0D1B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C6349F4-43A6-6F79-0E42-35E83C2FA8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CA03858-4A98-C3FF-77AC-789BA2CDE294}"/>
              </a:ext>
            </a:extLst>
          </p:cNvPr>
          <p:cNvSpPr>
            <a:spLocks noGrp="1"/>
          </p:cNvSpPr>
          <p:nvPr>
            <p:ph type="dt" sz="half" idx="10"/>
          </p:nvPr>
        </p:nvSpPr>
        <p:spPr/>
        <p:txBody>
          <a:bodyPr/>
          <a:lstStyle/>
          <a:p>
            <a:fld id="{ECFEB4DB-E8BF-D94F-81AE-360E43339D95}" type="datetimeFigureOut">
              <a:rPr lang="en-US" smtClean="0"/>
              <a:t>6/13/2024</a:t>
            </a:fld>
            <a:endParaRPr lang="en-US"/>
          </a:p>
        </p:txBody>
      </p:sp>
      <p:sp>
        <p:nvSpPr>
          <p:cNvPr id="6" name="Footer Placeholder 5">
            <a:extLst>
              <a:ext uri="{FF2B5EF4-FFF2-40B4-BE49-F238E27FC236}">
                <a16:creationId xmlns:a16="http://schemas.microsoft.com/office/drawing/2014/main" id="{C2B5BA20-C9F4-875C-1254-72EE6042BF8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1C0249-AAAC-35B5-0330-A0144F559EA2}"/>
              </a:ext>
            </a:extLst>
          </p:cNvPr>
          <p:cNvSpPr>
            <a:spLocks noGrp="1"/>
          </p:cNvSpPr>
          <p:nvPr>
            <p:ph type="sldNum" sz="quarter" idx="12"/>
          </p:nvPr>
        </p:nvSpPr>
        <p:spPr/>
        <p:txBody>
          <a:bodyPr/>
          <a:lstStyle/>
          <a:p>
            <a:fld id="{36630082-FEA4-E844-9B6C-AB3BD6265BA2}" type="slidenum">
              <a:rPr lang="en-US" smtClean="0"/>
              <a:t>‹#›</a:t>
            </a:fld>
            <a:endParaRPr lang="en-US"/>
          </a:p>
        </p:txBody>
      </p:sp>
    </p:spTree>
    <p:extLst>
      <p:ext uri="{BB962C8B-B14F-4D97-AF65-F5344CB8AC3E}">
        <p14:creationId xmlns:p14="http://schemas.microsoft.com/office/powerpoint/2010/main" val="337449251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8975F-10C5-04E1-63AA-06E5870E436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15FD1C1-88D5-0BE0-23FB-5B4C52803BF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120E636-B48F-61B3-77CC-EAC57D92EC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6E0AF90-6CAA-7D7E-1025-0C22361169FD}"/>
              </a:ext>
            </a:extLst>
          </p:cNvPr>
          <p:cNvSpPr>
            <a:spLocks noGrp="1"/>
          </p:cNvSpPr>
          <p:nvPr>
            <p:ph type="dt" sz="half" idx="10"/>
          </p:nvPr>
        </p:nvSpPr>
        <p:spPr/>
        <p:txBody>
          <a:bodyPr/>
          <a:lstStyle/>
          <a:p>
            <a:fld id="{ECFEB4DB-E8BF-D94F-81AE-360E43339D95}" type="datetimeFigureOut">
              <a:rPr lang="en-US" smtClean="0"/>
              <a:t>6/13/2024</a:t>
            </a:fld>
            <a:endParaRPr lang="en-US"/>
          </a:p>
        </p:txBody>
      </p:sp>
      <p:sp>
        <p:nvSpPr>
          <p:cNvPr id="6" name="Footer Placeholder 5">
            <a:extLst>
              <a:ext uri="{FF2B5EF4-FFF2-40B4-BE49-F238E27FC236}">
                <a16:creationId xmlns:a16="http://schemas.microsoft.com/office/drawing/2014/main" id="{4294B822-7509-44AD-FDCE-84EBD4D8A3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07209E-0492-8AC0-6C05-9A77196105D0}"/>
              </a:ext>
            </a:extLst>
          </p:cNvPr>
          <p:cNvSpPr>
            <a:spLocks noGrp="1"/>
          </p:cNvSpPr>
          <p:nvPr>
            <p:ph type="sldNum" sz="quarter" idx="12"/>
          </p:nvPr>
        </p:nvSpPr>
        <p:spPr/>
        <p:txBody>
          <a:bodyPr/>
          <a:lstStyle/>
          <a:p>
            <a:fld id="{36630082-FEA4-E844-9B6C-AB3BD6265BA2}" type="slidenum">
              <a:rPr lang="en-US" smtClean="0"/>
              <a:t>‹#›</a:t>
            </a:fld>
            <a:endParaRPr lang="en-US"/>
          </a:p>
        </p:txBody>
      </p:sp>
    </p:spTree>
    <p:extLst>
      <p:ext uri="{BB962C8B-B14F-4D97-AF65-F5344CB8AC3E}">
        <p14:creationId xmlns:p14="http://schemas.microsoft.com/office/powerpoint/2010/main" val="220195417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534132-C1D7-8540-81C0-B66C390E8AB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16255C5-CA76-375E-9F5C-01CF29394FA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83DCE2-7B47-96DC-BA5F-250668684056}"/>
              </a:ext>
            </a:extLst>
          </p:cNvPr>
          <p:cNvSpPr>
            <a:spLocks noGrp="1"/>
          </p:cNvSpPr>
          <p:nvPr>
            <p:ph type="dt" sz="half" idx="10"/>
          </p:nvPr>
        </p:nvSpPr>
        <p:spPr/>
        <p:txBody>
          <a:bodyPr/>
          <a:lstStyle/>
          <a:p>
            <a:fld id="{ECFEB4DB-E8BF-D94F-81AE-360E43339D95}" type="datetimeFigureOut">
              <a:rPr lang="en-US" smtClean="0"/>
              <a:t>6/13/2024</a:t>
            </a:fld>
            <a:endParaRPr lang="en-US"/>
          </a:p>
        </p:txBody>
      </p:sp>
      <p:sp>
        <p:nvSpPr>
          <p:cNvPr id="5" name="Footer Placeholder 4">
            <a:extLst>
              <a:ext uri="{FF2B5EF4-FFF2-40B4-BE49-F238E27FC236}">
                <a16:creationId xmlns:a16="http://schemas.microsoft.com/office/drawing/2014/main" id="{806DC0B8-EA16-1573-8308-670B3A0FE8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F80B3B-6098-68E3-6E01-9D0B3E8602EC}"/>
              </a:ext>
            </a:extLst>
          </p:cNvPr>
          <p:cNvSpPr>
            <a:spLocks noGrp="1"/>
          </p:cNvSpPr>
          <p:nvPr>
            <p:ph type="sldNum" sz="quarter" idx="12"/>
          </p:nvPr>
        </p:nvSpPr>
        <p:spPr/>
        <p:txBody>
          <a:bodyPr/>
          <a:lstStyle/>
          <a:p>
            <a:fld id="{36630082-FEA4-E844-9B6C-AB3BD6265BA2}" type="slidenum">
              <a:rPr lang="en-US" smtClean="0"/>
              <a:t>‹#›</a:t>
            </a:fld>
            <a:endParaRPr lang="en-US"/>
          </a:p>
        </p:txBody>
      </p:sp>
    </p:spTree>
    <p:extLst>
      <p:ext uri="{BB962C8B-B14F-4D97-AF65-F5344CB8AC3E}">
        <p14:creationId xmlns:p14="http://schemas.microsoft.com/office/powerpoint/2010/main" val="34708739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EC42F3B-AB5C-3EC7-1C98-153CE0C9EDB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B935CDB-5809-8433-C8D9-5C163C81B06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DED24D-C860-22A1-8C6B-8023458F3095}"/>
              </a:ext>
            </a:extLst>
          </p:cNvPr>
          <p:cNvSpPr>
            <a:spLocks noGrp="1"/>
          </p:cNvSpPr>
          <p:nvPr>
            <p:ph type="dt" sz="half" idx="10"/>
          </p:nvPr>
        </p:nvSpPr>
        <p:spPr/>
        <p:txBody>
          <a:bodyPr/>
          <a:lstStyle/>
          <a:p>
            <a:fld id="{ECFEB4DB-E8BF-D94F-81AE-360E43339D95}" type="datetimeFigureOut">
              <a:rPr lang="en-US" smtClean="0"/>
              <a:t>6/13/2024</a:t>
            </a:fld>
            <a:endParaRPr lang="en-US"/>
          </a:p>
        </p:txBody>
      </p:sp>
      <p:sp>
        <p:nvSpPr>
          <p:cNvPr id="5" name="Footer Placeholder 4">
            <a:extLst>
              <a:ext uri="{FF2B5EF4-FFF2-40B4-BE49-F238E27FC236}">
                <a16:creationId xmlns:a16="http://schemas.microsoft.com/office/drawing/2014/main" id="{159B5AA5-E5CD-8013-C335-7F48E3AAC9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D3DF4B-DCC0-AD41-B885-2E0718CD01C0}"/>
              </a:ext>
            </a:extLst>
          </p:cNvPr>
          <p:cNvSpPr>
            <a:spLocks noGrp="1"/>
          </p:cNvSpPr>
          <p:nvPr>
            <p:ph type="sldNum" sz="quarter" idx="12"/>
          </p:nvPr>
        </p:nvSpPr>
        <p:spPr/>
        <p:txBody>
          <a:bodyPr/>
          <a:lstStyle/>
          <a:p>
            <a:fld id="{36630082-FEA4-E844-9B6C-AB3BD6265BA2}" type="slidenum">
              <a:rPr lang="en-US" smtClean="0"/>
              <a:t>‹#›</a:t>
            </a:fld>
            <a:endParaRPr lang="en-US"/>
          </a:p>
        </p:txBody>
      </p:sp>
    </p:spTree>
    <p:extLst>
      <p:ext uri="{BB962C8B-B14F-4D97-AF65-F5344CB8AC3E}">
        <p14:creationId xmlns:p14="http://schemas.microsoft.com/office/powerpoint/2010/main" val="19280531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Break 1">
    <p:bg>
      <p:bgPr>
        <a:blipFill dpi="0" rotWithShape="1">
          <a:blip r:embed="rId2">
            <a:lum/>
          </a:blip>
          <a:srcRect/>
          <a:stretch>
            <a:fillRect l="-18000" r="-18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2C7872B-D8AE-6054-7154-39DBC51198DE}"/>
              </a:ext>
            </a:extLst>
          </p:cNvPr>
          <p:cNvPicPr>
            <a:picLocks noChangeAspect="1"/>
          </p:cNvPicPr>
          <p:nvPr userDrawn="1"/>
        </p:nvPicPr>
        <p:blipFill>
          <a:blip r:embed="rId3"/>
          <a:stretch>
            <a:fillRect/>
          </a:stretch>
        </p:blipFill>
        <p:spPr>
          <a:xfrm>
            <a:off x="0" y="0"/>
            <a:ext cx="12204640" cy="6858000"/>
          </a:xfrm>
          <a:prstGeom prst="rect">
            <a:avLst/>
          </a:prstGeom>
        </p:spPr>
      </p:pic>
      <p:sp>
        <p:nvSpPr>
          <p:cNvPr id="4" name="Rectangle 3">
            <a:extLst>
              <a:ext uri="{FF2B5EF4-FFF2-40B4-BE49-F238E27FC236}">
                <a16:creationId xmlns:a16="http://schemas.microsoft.com/office/drawing/2014/main" id="{4EEDB3D1-650C-4E73-8981-5CBEF56C27A2}"/>
              </a:ext>
            </a:extLst>
          </p:cNvPr>
          <p:cNvSpPr/>
          <p:nvPr userDrawn="1"/>
        </p:nvSpPr>
        <p:spPr bwMode="gray">
          <a:xfrm>
            <a:off x="0" y="2018581"/>
            <a:ext cx="10888133" cy="2971496"/>
          </a:xfrm>
          <a:prstGeom prst="rect">
            <a:avLst/>
          </a:prstGeom>
          <a:solidFill>
            <a:schemeClr val="bg1">
              <a:alpha val="69000"/>
            </a:schemeClr>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a:solidFill>
                <a:schemeClr val="bg1"/>
              </a:solidFill>
            </a:endParaRPr>
          </a:p>
        </p:txBody>
      </p:sp>
      <p:sp>
        <p:nvSpPr>
          <p:cNvPr id="5" name="Title 1">
            <a:extLst>
              <a:ext uri="{FF2B5EF4-FFF2-40B4-BE49-F238E27FC236}">
                <a16:creationId xmlns:a16="http://schemas.microsoft.com/office/drawing/2014/main" id="{7D15E517-EF07-46CB-BF12-7A1AE9A73534}"/>
              </a:ext>
            </a:extLst>
          </p:cNvPr>
          <p:cNvSpPr>
            <a:spLocks noGrp="1"/>
          </p:cNvSpPr>
          <p:nvPr>
            <p:ph type="title"/>
          </p:nvPr>
        </p:nvSpPr>
        <p:spPr bwMode="gray">
          <a:xfrm>
            <a:off x="469900" y="2018581"/>
            <a:ext cx="10418233" cy="2971496"/>
          </a:xfrm>
          <a:prstGeom prst="rect">
            <a:avLst/>
          </a:prstGeom>
        </p:spPr>
        <p:txBody>
          <a:bodyPr anchor="ctr"/>
          <a:lstStyle>
            <a:lvl1pPr>
              <a:lnSpc>
                <a:spcPct val="95000"/>
              </a:lnSpc>
              <a:defRPr sz="3200" b="1">
                <a:solidFill>
                  <a:schemeClr val="tx1"/>
                </a:solidFill>
                <a:latin typeface="+mn-lt"/>
                <a:ea typeface="Open Sans" panose="020B0606030504020204" pitchFamily="34" charset="0"/>
                <a:cs typeface="Open Sans" panose="020B0606030504020204" pitchFamily="34" charset="0"/>
              </a:defRPr>
            </a:lvl1pPr>
          </a:lstStyle>
          <a:p>
            <a:r>
              <a:rPr lang="en-US" noProof="0"/>
              <a:t>Click to edit Master title style</a:t>
            </a:r>
          </a:p>
        </p:txBody>
      </p:sp>
    </p:spTree>
    <p:extLst>
      <p:ext uri="{BB962C8B-B14F-4D97-AF65-F5344CB8AC3E}">
        <p14:creationId xmlns:p14="http://schemas.microsoft.com/office/powerpoint/2010/main" val="28423717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Break 2">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id="{9AD3F696-56C6-4950-8FA7-F1A4DDF5561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l="50" r="50"/>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4EEDB3D1-650C-4E73-8981-5CBEF56C27A2}"/>
              </a:ext>
            </a:extLst>
          </p:cNvPr>
          <p:cNvSpPr/>
          <p:nvPr userDrawn="1"/>
        </p:nvSpPr>
        <p:spPr bwMode="gray">
          <a:xfrm>
            <a:off x="0" y="2018581"/>
            <a:ext cx="10888133" cy="2971496"/>
          </a:xfrm>
          <a:prstGeom prst="rect">
            <a:avLst/>
          </a:prstGeom>
          <a:solidFill>
            <a:schemeClr val="bg1">
              <a:alpha val="69000"/>
            </a:schemeClr>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a:solidFill>
                <a:schemeClr val="bg1"/>
              </a:solidFill>
            </a:endParaRPr>
          </a:p>
        </p:txBody>
      </p:sp>
      <p:sp>
        <p:nvSpPr>
          <p:cNvPr id="5" name="Title 1">
            <a:extLst>
              <a:ext uri="{FF2B5EF4-FFF2-40B4-BE49-F238E27FC236}">
                <a16:creationId xmlns:a16="http://schemas.microsoft.com/office/drawing/2014/main" id="{7D15E517-EF07-46CB-BF12-7A1AE9A73534}"/>
              </a:ext>
            </a:extLst>
          </p:cNvPr>
          <p:cNvSpPr>
            <a:spLocks noGrp="1"/>
          </p:cNvSpPr>
          <p:nvPr>
            <p:ph type="title"/>
          </p:nvPr>
        </p:nvSpPr>
        <p:spPr bwMode="gray">
          <a:xfrm>
            <a:off x="469900" y="2018581"/>
            <a:ext cx="10418233" cy="2971496"/>
          </a:xfrm>
          <a:prstGeom prst="rect">
            <a:avLst/>
          </a:prstGeom>
        </p:spPr>
        <p:txBody>
          <a:bodyPr anchor="ctr"/>
          <a:lstStyle>
            <a:lvl1pPr>
              <a:lnSpc>
                <a:spcPct val="95000"/>
              </a:lnSpc>
              <a:defRPr sz="3200" b="1">
                <a:solidFill>
                  <a:schemeClr val="tx1"/>
                </a:solidFill>
                <a:latin typeface="+mn-lt"/>
                <a:ea typeface="Open Sans" panose="020B0606030504020204" pitchFamily="34" charset="0"/>
                <a:cs typeface="Open Sans" panose="020B0606030504020204" pitchFamily="34" charset="0"/>
              </a:defRPr>
            </a:lvl1pPr>
          </a:lstStyle>
          <a:p>
            <a:r>
              <a:rPr lang="en-US" noProof="0"/>
              <a:t>Click to edit Master title style</a:t>
            </a:r>
          </a:p>
        </p:txBody>
      </p:sp>
      <p:sp>
        <p:nvSpPr>
          <p:cNvPr id="2" name="TextBox 1">
            <a:extLst>
              <a:ext uri="{FF2B5EF4-FFF2-40B4-BE49-F238E27FC236}">
                <a16:creationId xmlns:a16="http://schemas.microsoft.com/office/drawing/2014/main" id="{C13A3A63-B0E4-C0BE-11A2-06B0D2D8F71B}"/>
              </a:ext>
            </a:extLst>
          </p:cNvPr>
          <p:cNvSpPr txBox="1"/>
          <p:nvPr userDrawn="1"/>
        </p:nvSpPr>
        <p:spPr>
          <a:xfrm>
            <a:off x="7126357" y="6477000"/>
            <a:ext cx="4592572" cy="138499"/>
          </a:xfrm>
          <a:prstGeom prst="rect">
            <a:avLst/>
          </a:prstGeom>
          <a:noFill/>
        </p:spPr>
        <p:txBody>
          <a:bodyPr wrap="square" lIns="0" tIns="0" rIns="0" bIns="0" rtlCol="0">
            <a:spAutoFit/>
          </a:bodyPr>
          <a:lstStyle/>
          <a:p>
            <a:pPr marL="0" marR="0" lvl="0" indent="0" algn="r" defTabSz="1219170" rtl="0" eaLnBrk="1" fontAlgn="auto" latinLnBrk="0" hangingPunct="1">
              <a:lnSpc>
                <a:spcPct val="100000"/>
              </a:lnSpc>
              <a:spcBef>
                <a:spcPts val="800"/>
              </a:spcBef>
              <a:spcAft>
                <a:spcPts val="0"/>
              </a:spcAft>
              <a:buClrTx/>
              <a:buSzPct val="100000"/>
              <a:buFont typeface="Arial"/>
              <a:buNone/>
              <a:tabLst/>
              <a:defRPr/>
            </a:pPr>
            <a:r>
              <a:rPr lang="en-US" sz="900" b="0" noProof="0">
                <a:solidFill>
                  <a:schemeClr val="bg1"/>
                </a:solidFill>
                <a:latin typeface="Georgia" panose="02040502050405020303" pitchFamily="18" charset="0"/>
              </a:rPr>
              <a:t>Oregon State University | AMP Steering Committee Presentation </a:t>
            </a:r>
            <a:r>
              <a:rPr lang="en-US" sz="900" noProof="0">
                <a:solidFill>
                  <a:schemeClr val="bg1"/>
                </a:solidFill>
                <a:latin typeface="Georgia" panose="02040502050405020303" pitchFamily="18" charset="0"/>
              </a:rPr>
              <a:t>| Page </a:t>
            </a:r>
            <a:fld id="{C58DF478-B544-4ED8-9ED4-6A2648E2D233}" type="slidenum">
              <a:rPr lang="en-US" sz="900" noProof="0" smtClean="0">
                <a:solidFill>
                  <a:schemeClr val="bg1"/>
                </a:solidFill>
                <a:latin typeface="Georgia" panose="02040502050405020303" pitchFamily="18" charset="0"/>
              </a:rPr>
              <a:pPr marL="0" marR="0" lvl="0" indent="0" algn="r" defTabSz="1219170" rtl="0" eaLnBrk="1" fontAlgn="auto" latinLnBrk="0" hangingPunct="1">
                <a:lnSpc>
                  <a:spcPct val="100000"/>
                </a:lnSpc>
                <a:spcBef>
                  <a:spcPts val="800"/>
                </a:spcBef>
                <a:spcAft>
                  <a:spcPts val="0"/>
                </a:spcAft>
                <a:buClrTx/>
                <a:buSzPct val="100000"/>
                <a:buFont typeface="Arial"/>
                <a:buNone/>
                <a:tabLst/>
                <a:defRPr/>
              </a:pPr>
              <a:t>‹#›</a:t>
            </a:fld>
            <a:endParaRPr lang="en-US" sz="900" noProof="0">
              <a:solidFill>
                <a:schemeClr val="bg1"/>
              </a:solidFill>
              <a:latin typeface="Georgia" panose="02040502050405020303" pitchFamily="18" charset="0"/>
            </a:endParaRPr>
          </a:p>
        </p:txBody>
      </p:sp>
    </p:spTree>
    <p:extLst>
      <p:ext uri="{BB962C8B-B14F-4D97-AF65-F5344CB8AC3E}">
        <p14:creationId xmlns:p14="http://schemas.microsoft.com/office/powerpoint/2010/main" val="34596932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Break 3">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3BD9618-BD55-CD2E-5314-EBF15588027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9" r="29"/>
          <a:stretch/>
        </p:blipFill>
        <p:spPr>
          <a:xfrm>
            <a:off x="0" y="2938"/>
            <a:ext cx="12192000" cy="6855062"/>
          </a:xfrm>
          <a:prstGeom prst="rect">
            <a:avLst/>
          </a:prstGeom>
        </p:spPr>
      </p:pic>
      <p:sp>
        <p:nvSpPr>
          <p:cNvPr id="4" name="Rectangle 3">
            <a:extLst>
              <a:ext uri="{FF2B5EF4-FFF2-40B4-BE49-F238E27FC236}">
                <a16:creationId xmlns:a16="http://schemas.microsoft.com/office/drawing/2014/main" id="{4EEDB3D1-650C-4E73-8981-5CBEF56C27A2}"/>
              </a:ext>
            </a:extLst>
          </p:cNvPr>
          <p:cNvSpPr/>
          <p:nvPr userDrawn="1"/>
        </p:nvSpPr>
        <p:spPr bwMode="gray">
          <a:xfrm>
            <a:off x="0" y="2018581"/>
            <a:ext cx="10888133" cy="2971496"/>
          </a:xfrm>
          <a:prstGeom prst="rect">
            <a:avLst/>
          </a:prstGeom>
          <a:solidFill>
            <a:schemeClr val="bg1">
              <a:alpha val="69000"/>
            </a:schemeClr>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a:solidFill>
                <a:schemeClr val="bg1"/>
              </a:solidFill>
            </a:endParaRPr>
          </a:p>
        </p:txBody>
      </p:sp>
      <p:sp>
        <p:nvSpPr>
          <p:cNvPr id="5" name="Title 1">
            <a:extLst>
              <a:ext uri="{FF2B5EF4-FFF2-40B4-BE49-F238E27FC236}">
                <a16:creationId xmlns:a16="http://schemas.microsoft.com/office/drawing/2014/main" id="{7D15E517-EF07-46CB-BF12-7A1AE9A73534}"/>
              </a:ext>
            </a:extLst>
          </p:cNvPr>
          <p:cNvSpPr>
            <a:spLocks noGrp="1"/>
          </p:cNvSpPr>
          <p:nvPr>
            <p:ph type="title"/>
          </p:nvPr>
        </p:nvSpPr>
        <p:spPr bwMode="gray">
          <a:xfrm>
            <a:off x="469900" y="2018581"/>
            <a:ext cx="10418233" cy="2971496"/>
          </a:xfrm>
          <a:prstGeom prst="rect">
            <a:avLst/>
          </a:prstGeom>
        </p:spPr>
        <p:txBody>
          <a:bodyPr anchor="ctr"/>
          <a:lstStyle>
            <a:lvl1pPr>
              <a:lnSpc>
                <a:spcPct val="95000"/>
              </a:lnSpc>
              <a:defRPr sz="3200" b="1">
                <a:solidFill>
                  <a:schemeClr val="tx1"/>
                </a:solidFill>
                <a:latin typeface="+mn-lt"/>
                <a:ea typeface="Open Sans" panose="020B0606030504020204" pitchFamily="34" charset="0"/>
                <a:cs typeface="Open Sans" panose="020B0606030504020204" pitchFamily="34" charset="0"/>
              </a:defRPr>
            </a:lvl1pPr>
          </a:lstStyle>
          <a:p>
            <a:r>
              <a:rPr lang="en-US" noProof="0"/>
              <a:t>Click to edit Master title style</a:t>
            </a:r>
          </a:p>
        </p:txBody>
      </p:sp>
      <p:sp>
        <p:nvSpPr>
          <p:cNvPr id="6" name="Copyright">
            <a:extLst>
              <a:ext uri="{FF2B5EF4-FFF2-40B4-BE49-F238E27FC236}">
                <a16:creationId xmlns:a16="http://schemas.microsoft.com/office/drawing/2014/main" id="{FBEA986F-7EDA-4586-AB5C-6B70D8659AFB}"/>
              </a:ext>
            </a:extLst>
          </p:cNvPr>
          <p:cNvSpPr txBox="1"/>
          <p:nvPr userDrawn="1"/>
        </p:nvSpPr>
        <p:spPr>
          <a:xfrm>
            <a:off x="469900" y="6477000"/>
            <a:ext cx="5355167" cy="100027"/>
          </a:xfrm>
          <a:prstGeom prst="rect">
            <a:avLst/>
          </a:prstGeom>
          <a:noFill/>
        </p:spPr>
        <p:txBody>
          <a:bodyPr vert="horz" wrap="square" lIns="0" tIns="0" rIns="0" bIns="0" rtlCol="0" anchor="t">
            <a:noAutofit/>
          </a:bodyPr>
          <a:lstStyle/>
          <a:p>
            <a:pPr marL="0" indent="0" algn="l" defTabSz="1219170" rtl="0" eaLnBrk="1" latinLnBrk="0" hangingPunct="1">
              <a:spcBef>
                <a:spcPts val="800"/>
              </a:spcBef>
              <a:buSzPct val="100000"/>
              <a:buFont typeface="Arial"/>
              <a:buNone/>
            </a:pPr>
            <a:r>
              <a:rPr lang="en-US" sz="900" b="0" noProof="0">
                <a:solidFill>
                  <a:schemeClr val="bg1"/>
                </a:solidFill>
                <a:latin typeface="Georgia" panose="02040502050405020303" pitchFamily="18" charset="0"/>
              </a:rPr>
              <a:t>Copyright © 2024 Deloitte Development LLC. All rights reserved.</a:t>
            </a:r>
          </a:p>
        </p:txBody>
      </p:sp>
      <p:sp>
        <p:nvSpPr>
          <p:cNvPr id="7" name="TextBox 6">
            <a:extLst>
              <a:ext uri="{FF2B5EF4-FFF2-40B4-BE49-F238E27FC236}">
                <a16:creationId xmlns:a16="http://schemas.microsoft.com/office/drawing/2014/main" id="{AD10CEBE-568D-DC7B-24B2-B35A1440DCE9}"/>
              </a:ext>
            </a:extLst>
          </p:cNvPr>
          <p:cNvSpPr txBox="1"/>
          <p:nvPr userDrawn="1"/>
        </p:nvSpPr>
        <p:spPr>
          <a:xfrm>
            <a:off x="7126357" y="6477000"/>
            <a:ext cx="4592572" cy="138499"/>
          </a:xfrm>
          <a:prstGeom prst="rect">
            <a:avLst/>
          </a:prstGeom>
          <a:noFill/>
        </p:spPr>
        <p:txBody>
          <a:bodyPr wrap="square" lIns="0" tIns="0" rIns="0" bIns="0" rtlCol="0">
            <a:spAutoFit/>
          </a:bodyPr>
          <a:lstStyle/>
          <a:p>
            <a:pPr marL="0" marR="0" lvl="0" indent="0" algn="r" defTabSz="1219170" rtl="0" eaLnBrk="1" fontAlgn="auto" latinLnBrk="0" hangingPunct="1">
              <a:lnSpc>
                <a:spcPct val="100000"/>
              </a:lnSpc>
              <a:spcBef>
                <a:spcPts val="800"/>
              </a:spcBef>
              <a:spcAft>
                <a:spcPts val="0"/>
              </a:spcAft>
              <a:buClrTx/>
              <a:buSzPct val="100000"/>
              <a:buFont typeface="Arial"/>
              <a:buNone/>
              <a:tabLst/>
              <a:defRPr/>
            </a:pPr>
            <a:r>
              <a:rPr lang="en-US" sz="900" b="0" noProof="0">
                <a:solidFill>
                  <a:schemeClr val="bg1"/>
                </a:solidFill>
                <a:latin typeface="Georgia" panose="02040502050405020303" pitchFamily="18" charset="0"/>
              </a:rPr>
              <a:t>Oregon State University | Transformation Environmental Scan Deliverable </a:t>
            </a:r>
            <a:r>
              <a:rPr lang="en-US" sz="900" noProof="0">
                <a:solidFill>
                  <a:schemeClr val="bg1"/>
                </a:solidFill>
                <a:latin typeface="Georgia" panose="02040502050405020303" pitchFamily="18" charset="0"/>
              </a:rPr>
              <a:t>| Page </a:t>
            </a:r>
            <a:fld id="{C58DF478-B544-4ED8-9ED4-6A2648E2D233}" type="slidenum">
              <a:rPr lang="en-US" sz="900" noProof="0" smtClean="0">
                <a:solidFill>
                  <a:schemeClr val="bg1"/>
                </a:solidFill>
                <a:latin typeface="Georgia" panose="02040502050405020303" pitchFamily="18" charset="0"/>
              </a:rPr>
              <a:pPr marL="0" marR="0" lvl="0" indent="0" algn="r" defTabSz="1219170" rtl="0" eaLnBrk="1" fontAlgn="auto" latinLnBrk="0" hangingPunct="1">
                <a:lnSpc>
                  <a:spcPct val="100000"/>
                </a:lnSpc>
                <a:spcBef>
                  <a:spcPts val="800"/>
                </a:spcBef>
                <a:spcAft>
                  <a:spcPts val="0"/>
                </a:spcAft>
                <a:buClrTx/>
                <a:buSzPct val="100000"/>
                <a:buFont typeface="Arial"/>
                <a:buNone/>
                <a:tabLst/>
                <a:defRPr/>
              </a:pPr>
              <a:t>‹#›</a:t>
            </a:fld>
            <a:endParaRPr lang="en-US" sz="900" noProof="0">
              <a:solidFill>
                <a:schemeClr val="bg1"/>
              </a:solidFill>
              <a:latin typeface="Georgia" panose="02040502050405020303" pitchFamily="18" charset="0"/>
            </a:endParaRPr>
          </a:p>
        </p:txBody>
      </p:sp>
    </p:spTree>
    <p:extLst>
      <p:ext uri="{BB962C8B-B14F-4D97-AF65-F5344CB8AC3E}">
        <p14:creationId xmlns:p14="http://schemas.microsoft.com/office/powerpoint/2010/main" val="5270861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Break 4">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DF05419-3966-C75C-B636-E87B43E1AA73}"/>
              </a:ext>
            </a:extLst>
          </p:cNvPr>
          <p:cNvPicPr>
            <a:picLocks noChangeAspect="1"/>
          </p:cNvPicPr>
          <p:nvPr userDrawn="1"/>
        </p:nvPicPr>
        <p:blipFill>
          <a:blip r:embed="rId2"/>
          <a:stretch>
            <a:fillRect/>
          </a:stretch>
        </p:blipFill>
        <p:spPr>
          <a:xfrm>
            <a:off x="0" y="0"/>
            <a:ext cx="12204640" cy="6858000"/>
          </a:xfrm>
          <a:prstGeom prst="rect">
            <a:avLst/>
          </a:prstGeom>
        </p:spPr>
      </p:pic>
      <p:sp>
        <p:nvSpPr>
          <p:cNvPr id="4" name="Rectangle 3">
            <a:extLst>
              <a:ext uri="{FF2B5EF4-FFF2-40B4-BE49-F238E27FC236}">
                <a16:creationId xmlns:a16="http://schemas.microsoft.com/office/drawing/2014/main" id="{4EEDB3D1-650C-4E73-8981-5CBEF56C27A2}"/>
              </a:ext>
            </a:extLst>
          </p:cNvPr>
          <p:cNvSpPr/>
          <p:nvPr userDrawn="1"/>
        </p:nvSpPr>
        <p:spPr bwMode="gray">
          <a:xfrm>
            <a:off x="0" y="2018581"/>
            <a:ext cx="10888133" cy="2971496"/>
          </a:xfrm>
          <a:prstGeom prst="rect">
            <a:avLst/>
          </a:prstGeom>
          <a:solidFill>
            <a:schemeClr val="bg1">
              <a:alpha val="69000"/>
            </a:schemeClr>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a:solidFill>
                <a:schemeClr val="bg1"/>
              </a:solidFill>
            </a:endParaRPr>
          </a:p>
        </p:txBody>
      </p:sp>
      <p:sp>
        <p:nvSpPr>
          <p:cNvPr id="5" name="Title 1">
            <a:extLst>
              <a:ext uri="{FF2B5EF4-FFF2-40B4-BE49-F238E27FC236}">
                <a16:creationId xmlns:a16="http://schemas.microsoft.com/office/drawing/2014/main" id="{7D15E517-EF07-46CB-BF12-7A1AE9A73534}"/>
              </a:ext>
            </a:extLst>
          </p:cNvPr>
          <p:cNvSpPr>
            <a:spLocks noGrp="1"/>
          </p:cNvSpPr>
          <p:nvPr>
            <p:ph type="title"/>
          </p:nvPr>
        </p:nvSpPr>
        <p:spPr bwMode="gray">
          <a:xfrm>
            <a:off x="469900" y="2018581"/>
            <a:ext cx="10418233" cy="2971496"/>
          </a:xfrm>
          <a:prstGeom prst="rect">
            <a:avLst/>
          </a:prstGeom>
        </p:spPr>
        <p:txBody>
          <a:bodyPr anchor="ctr"/>
          <a:lstStyle>
            <a:lvl1pPr>
              <a:lnSpc>
                <a:spcPct val="95000"/>
              </a:lnSpc>
              <a:defRPr sz="3200" b="1">
                <a:solidFill>
                  <a:schemeClr val="tx1"/>
                </a:solidFill>
                <a:latin typeface="+mn-lt"/>
                <a:ea typeface="Open Sans" panose="020B0606030504020204" pitchFamily="34" charset="0"/>
                <a:cs typeface="Open Sans" panose="020B0606030504020204" pitchFamily="34" charset="0"/>
              </a:defRPr>
            </a:lvl1pPr>
          </a:lstStyle>
          <a:p>
            <a:r>
              <a:rPr lang="en-US" noProof="0"/>
              <a:t>Click to edit Master title style</a:t>
            </a:r>
          </a:p>
        </p:txBody>
      </p:sp>
      <p:sp>
        <p:nvSpPr>
          <p:cNvPr id="2" name="Copyright">
            <a:extLst>
              <a:ext uri="{FF2B5EF4-FFF2-40B4-BE49-F238E27FC236}">
                <a16:creationId xmlns:a16="http://schemas.microsoft.com/office/drawing/2014/main" id="{0E0711ED-77F8-9869-641E-35259F3483AF}"/>
              </a:ext>
            </a:extLst>
          </p:cNvPr>
          <p:cNvSpPr txBox="1"/>
          <p:nvPr userDrawn="1"/>
        </p:nvSpPr>
        <p:spPr>
          <a:xfrm>
            <a:off x="469900" y="6477000"/>
            <a:ext cx="5355167" cy="100027"/>
          </a:xfrm>
          <a:prstGeom prst="rect">
            <a:avLst/>
          </a:prstGeom>
          <a:noFill/>
        </p:spPr>
        <p:txBody>
          <a:bodyPr vert="horz" wrap="square" lIns="0" tIns="0" rIns="0" bIns="0" rtlCol="0" anchor="t">
            <a:noAutofit/>
          </a:bodyPr>
          <a:lstStyle/>
          <a:p>
            <a:pPr marL="0" indent="0" algn="l" defTabSz="1219170" rtl="0" eaLnBrk="1" latinLnBrk="0" hangingPunct="1">
              <a:spcBef>
                <a:spcPts val="800"/>
              </a:spcBef>
              <a:buSzPct val="100000"/>
              <a:buFont typeface="Arial"/>
              <a:buNone/>
            </a:pPr>
            <a:r>
              <a:rPr lang="en-US" sz="900" b="0" noProof="0">
                <a:solidFill>
                  <a:schemeClr val="bg1"/>
                </a:solidFill>
                <a:latin typeface="Georgia" panose="02040502050405020303" pitchFamily="18" charset="0"/>
              </a:rPr>
              <a:t>Copyright © 2024 Deloitte Development LLC. All rights reserved.</a:t>
            </a:r>
          </a:p>
        </p:txBody>
      </p:sp>
      <p:sp>
        <p:nvSpPr>
          <p:cNvPr id="3" name="TextBox 2">
            <a:extLst>
              <a:ext uri="{FF2B5EF4-FFF2-40B4-BE49-F238E27FC236}">
                <a16:creationId xmlns:a16="http://schemas.microsoft.com/office/drawing/2014/main" id="{5066D7FF-A90A-D02D-B20E-53D649AA6619}"/>
              </a:ext>
            </a:extLst>
          </p:cNvPr>
          <p:cNvSpPr txBox="1"/>
          <p:nvPr userDrawn="1"/>
        </p:nvSpPr>
        <p:spPr>
          <a:xfrm>
            <a:off x="7126357" y="6477000"/>
            <a:ext cx="4592572" cy="138499"/>
          </a:xfrm>
          <a:prstGeom prst="rect">
            <a:avLst/>
          </a:prstGeom>
          <a:noFill/>
        </p:spPr>
        <p:txBody>
          <a:bodyPr wrap="square" lIns="0" tIns="0" rIns="0" bIns="0" rtlCol="0">
            <a:spAutoFit/>
          </a:bodyPr>
          <a:lstStyle/>
          <a:p>
            <a:pPr marL="0" marR="0" lvl="0" indent="0" algn="r" defTabSz="1219170" rtl="0" eaLnBrk="1" fontAlgn="auto" latinLnBrk="0" hangingPunct="1">
              <a:lnSpc>
                <a:spcPct val="100000"/>
              </a:lnSpc>
              <a:spcBef>
                <a:spcPts val="800"/>
              </a:spcBef>
              <a:spcAft>
                <a:spcPts val="0"/>
              </a:spcAft>
              <a:buClrTx/>
              <a:buSzPct val="100000"/>
              <a:buFont typeface="Arial"/>
              <a:buNone/>
              <a:tabLst/>
              <a:defRPr/>
            </a:pPr>
            <a:r>
              <a:rPr lang="en-US" sz="900" b="0" noProof="0">
                <a:solidFill>
                  <a:schemeClr val="bg1"/>
                </a:solidFill>
                <a:latin typeface="Georgia" panose="02040502050405020303" pitchFamily="18" charset="0"/>
              </a:rPr>
              <a:t>Oregon State University | Transformation Environmental Scan Deliverable </a:t>
            </a:r>
            <a:r>
              <a:rPr lang="en-US" sz="900" noProof="0">
                <a:solidFill>
                  <a:schemeClr val="bg1"/>
                </a:solidFill>
                <a:latin typeface="Georgia" panose="02040502050405020303" pitchFamily="18" charset="0"/>
              </a:rPr>
              <a:t>| Page </a:t>
            </a:r>
            <a:fld id="{C58DF478-B544-4ED8-9ED4-6A2648E2D233}" type="slidenum">
              <a:rPr lang="en-US" sz="900" noProof="0" smtClean="0">
                <a:solidFill>
                  <a:schemeClr val="bg1"/>
                </a:solidFill>
                <a:latin typeface="Georgia" panose="02040502050405020303" pitchFamily="18" charset="0"/>
              </a:rPr>
              <a:pPr marL="0" marR="0" lvl="0" indent="0" algn="r" defTabSz="1219170" rtl="0" eaLnBrk="1" fontAlgn="auto" latinLnBrk="0" hangingPunct="1">
                <a:lnSpc>
                  <a:spcPct val="100000"/>
                </a:lnSpc>
                <a:spcBef>
                  <a:spcPts val="800"/>
                </a:spcBef>
                <a:spcAft>
                  <a:spcPts val="0"/>
                </a:spcAft>
                <a:buClrTx/>
                <a:buSzPct val="100000"/>
                <a:buFont typeface="Arial"/>
                <a:buNone/>
                <a:tabLst/>
                <a:defRPr/>
              </a:pPr>
              <a:t>‹#›</a:t>
            </a:fld>
            <a:endParaRPr lang="en-US" sz="900" noProof="0">
              <a:solidFill>
                <a:schemeClr val="bg1"/>
              </a:solidFill>
              <a:latin typeface="Georgia" panose="02040502050405020303" pitchFamily="18" charset="0"/>
            </a:endParaRPr>
          </a:p>
        </p:txBody>
      </p:sp>
    </p:spTree>
    <p:extLst>
      <p:ext uri="{BB962C8B-B14F-4D97-AF65-F5344CB8AC3E}">
        <p14:creationId xmlns:p14="http://schemas.microsoft.com/office/powerpoint/2010/main" val="31290641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1_End slide">
    <p:spTree>
      <p:nvGrpSpPr>
        <p:cNvPr id="1" name=""/>
        <p:cNvGrpSpPr/>
        <p:nvPr/>
      </p:nvGrpSpPr>
      <p:grpSpPr>
        <a:xfrm>
          <a:off x="0" y="0"/>
          <a:ext cx="0" cy="0"/>
          <a:chOff x="0" y="0"/>
          <a:chExt cx="0" cy="0"/>
        </a:xfrm>
      </p:grpSpPr>
      <p:sp>
        <p:nvSpPr>
          <p:cNvPr id="17" name="USOC_Text">
            <a:extLst>
              <a:ext uri="{FF2B5EF4-FFF2-40B4-BE49-F238E27FC236}">
                <a16:creationId xmlns:a16="http://schemas.microsoft.com/office/drawing/2014/main" id="{6A3DB2E8-1017-4F9F-BCCD-3D17505F9B92}"/>
              </a:ext>
            </a:extLst>
          </p:cNvPr>
          <p:cNvSpPr txBox="1">
            <a:spLocks/>
          </p:cNvSpPr>
          <p:nvPr userDrawn="1"/>
        </p:nvSpPr>
        <p:spPr bwMode="gray">
          <a:xfrm>
            <a:off x="477509" y="5498090"/>
            <a:ext cx="11249030" cy="1136099"/>
          </a:xfrm>
          <a:prstGeom prst="rect">
            <a:avLst/>
          </a:prstGeom>
        </p:spPr>
        <p:txBody>
          <a:bodyPr lIns="0" rIns="0" anchor="b" anchorCtr="0">
            <a:normAutofit/>
          </a:bodyPr>
          <a:lstStyle>
            <a:lvl1pPr marL="0" indent="0" algn="l" defTabSz="914400" rtl="0" eaLnBrk="1" latinLnBrk="0" hangingPunct="1">
              <a:spcBef>
                <a:spcPts val="1200"/>
              </a:spcBef>
              <a:buFont typeface="Arial" pitchFamily="34" charset="0"/>
              <a:buNone/>
              <a:defRPr sz="1800" b="0" kern="1200">
                <a:solidFill>
                  <a:schemeClr val="tx2"/>
                </a:solidFill>
                <a:latin typeface="+mn-lt"/>
                <a:ea typeface="+mn-ea"/>
                <a:cs typeface="+mn-cs"/>
              </a:defRPr>
            </a:lvl1pPr>
            <a:lvl2pPr marL="266700" indent="-266700" algn="l" defTabSz="914400" rtl="0" eaLnBrk="1" latinLnBrk="0" hangingPunct="1">
              <a:spcBef>
                <a:spcPts val="1200"/>
              </a:spcBef>
              <a:buFont typeface="Arial" pitchFamily="34" charset="0"/>
              <a:buChar char="•"/>
              <a:defRPr sz="1800" kern="1200">
                <a:solidFill>
                  <a:schemeClr val="tx2"/>
                </a:solidFill>
                <a:latin typeface="+mn-lt"/>
                <a:ea typeface="+mn-ea"/>
                <a:cs typeface="+mn-cs"/>
              </a:defRPr>
            </a:lvl2pPr>
            <a:lvl3pPr marL="266700" indent="-266700" algn="l" defTabSz="914400" rtl="0" eaLnBrk="1" latinLnBrk="0" hangingPunct="1">
              <a:spcBef>
                <a:spcPts val="1200"/>
              </a:spcBef>
              <a:buFont typeface="Arial" pitchFamily="34" charset="0"/>
              <a:buChar char="•"/>
              <a:defRPr sz="1800" i="1" kern="1200">
                <a:solidFill>
                  <a:schemeClr val="tx2"/>
                </a:solidFill>
                <a:latin typeface="+mn-lt"/>
                <a:ea typeface="+mn-ea"/>
                <a:cs typeface="+mn-cs"/>
              </a:defRPr>
            </a:lvl3pPr>
            <a:lvl4pPr marL="539750" indent="-273050" algn="l" defTabSz="914400" rtl="0" eaLnBrk="1" latinLnBrk="0" hangingPunct="1">
              <a:spcBef>
                <a:spcPts val="1200"/>
              </a:spcBef>
              <a:buFont typeface="Arial" pitchFamily="34" charset="0"/>
              <a:buChar char="−"/>
              <a:defRPr sz="1800" kern="1200">
                <a:solidFill>
                  <a:schemeClr val="tx2"/>
                </a:solidFill>
                <a:latin typeface="+mn-lt"/>
                <a:ea typeface="+mn-ea"/>
                <a:cs typeface="+mn-cs"/>
              </a:defRPr>
            </a:lvl4pPr>
            <a:lvl5pPr marL="806450" indent="-266700" algn="l" defTabSz="914400" rtl="0" eaLnBrk="1" latinLnBrk="0" hangingPunct="1">
              <a:spcBef>
                <a:spcPts val="1200"/>
              </a:spcBef>
              <a:buSzPct val="60000"/>
              <a:buFont typeface="Courier New" panose="02070309020205020404" pitchFamily="49" charset="0"/>
              <a:buChar char="o"/>
              <a:defRPr sz="18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ts val="900"/>
              </a:lnSpc>
            </a:pPr>
            <a:r>
              <a:rPr lang="en-US" sz="800" b="1">
                <a:solidFill>
                  <a:schemeClr val="tx1"/>
                </a:solidFill>
              </a:rPr>
              <a:t>About Deloitte</a:t>
            </a:r>
            <a:br>
              <a:rPr lang="en-US" sz="800">
                <a:solidFill>
                  <a:schemeClr val="tx1"/>
                </a:solidFill>
              </a:rPr>
            </a:br>
            <a:r>
              <a:rPr lang="en-US" sz="800">
                <a:solidFill>
                  <a:schemeClr val="tx1"/>
                </a:solidFill>
              </a:rPr>
              <a:t>Deloitte refers to one or more of Deloitte </a:t>
            </a:r>
            <a:r>
              <a:rPr lang="en-US" sz="800" noProof="1">
                <a:solidFill>
                  <a:schemeClr val="tx1"/>
                </a:solidFill>
              </a:rPr>
              <a:t>Touche</a:t>
            </a:r>
            <a:r>
              <a:rPr lang="en-US" sz="800">
                <a:solidFill>
                  <a:schemeClr val="tx1"/>
                </a:solidFill>
              </a:rPr>
              <a:t> Tohmatsu Limited, a UK private company limited by guarantee (“DTTL”), its network of member firms, and their related entities. DTTL and each of its member firms are legally separate and independent entities. DTTL (also referred to as “Deloitte Global”) does not provide services to clients. Please see </a:t>
            </a:r>
            <a:r>
              <a:rPr lang="en-US" sz="800">
                <a:solidFill>
                  <a:schemeClr val="tx1"/>
                </a:solidFill>
                <a:hlinkClick r:id="rId2"/>
              </a:rPr>
              <a:t>www.deloitte.com/about</a:t>
            </a:r>
            <a:r>
              <a:rPr lang="en-US" sz="800">
                <a:solidFill>
                  <a:schemeClr val="tx1"/>
                </a:solidFill>
              </a:rPr>
              <a:t> for a detailed description of DTTL and its member firms. Please see </a:t>
            </a:r>
            <a:r>
              <a:rPr lang="en-US" sz="800">
                <a:solidFill>
                  <a:schemeClr val="tx1"/>
                </a:solidFill>
                <a:hlinkClick r:id="rId3"/>
              </a:rPr>
              <a:t>www.deloitte.com/us/about</a:t>
            </a:r>
            <a:r>
              <a:rPr lang="en-US" sz="800">
                <a:solidFill>
                  <a:schemeClr val="tx1"/>
                </a:solidFill>
              </a:rPr>
              <a:t> for a detailed description of the legal structure of Deloitte LLP and its subsidiaries. Certain services may not be available to attest clients under the rules and regulations of public accounting.</a:t>
            </a:r>
            <a:br>
              <a:rPr lang="en-US" sz="800">
                <a:solidFill>
                  <a:schemeClr val="tx1"/>
                </a:solidFill>
              </a:rPr>
            </a:br>
            <a:br>
              <a:rPr lang="en-US" sz="800">
                <a:solidFill>
                  <a:schemeClr val="tx1"/>
                </a:solidFill>
              </a:rPr>
            </a:br>
            <a:r>
              <a:rPr lang="en-US" sz="800">
                <a:solidFill>
                  <a:schemeClr val="tx1"/>
                </a:solidFill>
              </a:rPr>
              <a:t>Copyright © 2021 Deloitte Development LLC. All rights reserved.</a:t>
            </a:r>
            <a:br>
              <a:rPr lang="en-US" sz="800">
                <a:solidFill>
                  <a:schemeClr val="tx1"/>
                </a:solidFill>
              </a:rPr>
            </a:br>
            <a:r>
              <a:rPr lang="en-US" sz="800">
                <a:solidFill>
                  <a:schemeClr val="tx1"/>
                </a:solidFill>
              </a:rPr>
              <a:t>Member of Deloitte Touche Tohmatsu Limited</a:t>
            </a:r>
          </a:p>
        </p:txBody>
      </p:sp>
      <p:pic>
        <p:nvPicPr>
          <p:cNvPr id="15" name="DeloitteW">
            <a:extLst>
              <a:ext uri="{FF2B5EF4-FFF2-40B4-BE49-F238E27FC236}">
                <a16:creationId xmlns:a16="http://schemas.microsoft.com/office/drawing/2014/main" id="{FB21E51E-DCB2-4A19-ADCF-E87108C5B12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28531" y="377688"/>
            <a:ext cx="2294309" cy="548640"/>
          </a:xfrm>
          <a:prstGeom prst="rect">
            <a:avLst/>
          </a:prstGeom>
        </p:spPr>
      </p:pic>
    </p:spTree>
    <p:extLst>
      <p:ext uri="{BB962C8B-B14F-4D97-AF65-F5344CB8AC3E}">
        <p14:creationId xmlns:p14="http://schemas.microsoft.com/office/powerpoint/2010/main" val="7048113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image" Target="../media/image7.emf"/><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oleObject" Target="../embeddings/oleObject1.bin"/><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tags" Target="../tags/tag1.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theme" Target="../theme/theme2.xml"/><Relationship Id="rId28" Type="http://schemas.openxmlformats.org/officeDocument/2006/relationships/image" Target="../media/image1.png"/><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image" Target="../media/image8.jpe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slideLayout" Target="../slideLayouts/slideLayout35.xml"/><Relationship Id="rId1" Type="http://schemas.openxmlformats.org/officeDocument/2006/relationships/slideLayout" Target="../slideLayouts/slideLayout34.xml"/><Relationship Id="rId5" Type="http://schemas.openxmlformats.org/officeDocument/2006/relationships/theme" Target="../theme/theme3.xml"/><Relationship Id="rId4"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2937708"/>
      </p:ext>
    </p:extLst>
  </p:cSld>
  <p:clrMap bg1="lt1" tx1="dk1" bg2="lt2" tx2="dk2" accent1="accent1" accent2="accent2" accent3="accent3" accent4="accent4" accent5="accent5" accent6="accent6" hlink="hlink" folHlink="folHlink"/>
  <p:sldLayoutIdLst>
    <p:sldLayoutId id="2147483808" r:id="rId1"/>
    <p:sldLayoutId id="2147483849" r:id="rId2"/>
    <p:sldLayoutId id="2147483845" r:id="rId3"/>
    <p:sldLayoutId id="2147483847" r:id="rId4"/>
    <p:sldLayoutId id="2147483840" r:id="rId5"/>
    <p:sldLayoutId id="2147483846" r:id="rId6"/>
    <p:sldLayoutId id="2147483841" r:id="rId7"/>
    <p:sldLayoutId id="2147483848" r:id="rId8"/>
    <p:sldLayoutId id="2147483844" r:id="rId9"/>
    <p:sldLayoutId id="2147483886" r:id="rId10"/>
    <p:sldLayoutId id="2147483887" r:id="rId11"/>
  </p:sldLayoutIdLst>
  <p:txStyles>
    <p:titleStyle>
      <a:lvl1pPr algn="l" defTabSz="914400" rtl="0" eaLnBrk="1" latinLnBrk="0" hangingPunct="1">
        <a:lnSpc>
          <a:spcPct val="100000"/>
        </a:lnSpc>
        <a:spcBef>
          <a:spcPct val="0"/>
        </a:spcBef>
        <a:buNone/>
        <a:defRPr sz="2800" b="0" i="0" kern="1200" cap="none" spc="-100" baseline="0">
          <a:solidFill>
            <a:srgbClr val="0E2B58"/>
          </a:solidFill>
          <a:latin typeface="+mj-lt"/>
          <a:ea typeface="Bebas Neue" charset="0"/>
          <a:cs typeface="Chronicle Display Black"/>
        </a:defRPr>
      </a:lvl1pPr>
    </p:titleStyle>
    <p:bodyStyle>
      <a:lvl1pPr marL="228600" indent="-228600" algn="l" defTabSz="914400" rtl="0" eaLnBrk="1" latinLnBrk="0" hangingPunct="1">
        <a:lnSpc>
          <a:spcPct val="100000"/>
        </a:lnSpc>
        <a:spcBef>
          <a:spcPts val="1000"/>
        </a:spcBef>
        <a:buClr>
          <a:schemeClr val="accent5"/>
        </a:buClr>
        <a:buSzPct val="75000"/>
        <a:buFont typeface="Arial" panose="020B0604020202020204" pitchFamily="34" charset="0"/>
        <a:buChar char="•"/>
        <a:defRPr sz="2000" kern="1200" spc="-30">
          <a:solidFill>
            <a:schemeClr val="tx1"/>
          </a:solidFill>
          <a:latin typeface="+mn-lt"/>
          <a:ea typeface="Open Sans" charset="0"/>
          <a:cs typeface="Open Sans" charset="0"/>
        </a:defRPr>
      </a:lvl1pPr>
      <a:lvl2pPr marL="685800" indent="-228600" algn="l" defTabSz="914400" rtl="0" eaLnBrk="1" latinLnBrk="0" hangingPunct="1">
        <a:lnSpc>
          <a:spcPct val="100000"/>
        </a:lnSpc>
        <a:spcBef>
          <a:spcPts val="500"/>
        </a:spcBef>
        <a:buClr>
          <a:schemeClr val="accent5"/>
        </a:buClr>
        <a:buSzPct val="75000"/>
        <a:buFont typeface="Arial" panose="020B0604020202020204" pitchFamily="34" charset="0"/>
        <a:buChar char="•"/>
        <a:defRPr sz="1800" kern="1200" spc="-30">
          <a:solidFill>
            <a:schemeClr val="tx1"/>
          </a:solidFill>
          <a:latin typeface="+mn-lt"/>
          <a:ea typeface="Open Sans" charset="0"/>
          <a:cs typeface="Open Sans" charset="0"/>
        </a:defRPr>
      </a:lvl2pPr>
      <a:lvl3pPr marL="1143000" indent="-228600" algn="l" defTabSz="914400" rtl="0" eaLnBrk="1" latinLnBrk="0" hangingPunct="1">
        <a:lnSpc>
          <a:spcPct val="100000"/>
        </a:lnSpc>
        <a:spcBef>
          <a:spcPts val="500"/>
        </a:spcBef>
        <a:buClr>
          <a:schemeClr val="accent5"/>
        </a:buClr>
        <a:buSzPct val="75000"/>
        <a:buFont typeface="Arial" panose="020B0604020202020204" pitchFamily="34" charset="0"/>
        <a:buChar char="•"/>
        <a:defRPr sz="1600" kern="1200" spc="-30">
          <a:solidFill>
            <a:schemeClr val="tx1"/>
          </a:solidFill>
          <a:latin typeface="+mn-lt"/>
          <a:ea typeface="Open Sans" charset="0"/>
          <a:cs typeface="Open Sans" charset="0"/>
        </a:defRPr>
      </a:lvl3pPr>
      <a:lvl4pPr marL="1600200" indent="-228600" algn="l" defTabSz="914400" rtl="0" eaLnBrk="1" latinLnBrk="0" hangingPunct="1">
        <a:lnSpc>
          <a:spcPct val="100000"/>
        </a:lnSpc>
        <a:spcBef>
          <a:spcPts val="500"/>
        </a:spcBef>
        <a:buClr>
          <a:schemeClr val="accent5"/>
        </a:buClr>
        <a:buSzPct val="75000"/>
        <a:buFont typeface="Arial" panose="020B0604020202020204" pitchFamily="34" charset="0"/>
        <a:buChar char="•"/>
        <a:defRPr sz="1400" kern="1200" spc="-30">
          <a:solidFill>
            <a:schemeClr val="tx1"/>
          </a:solidFill>
          <a:latin typeface="+mn-lt"/>
          <a:ea typeface="Open Sans" charset="0"/>
          <a:cs typeface="Open Sans" charset="0"/>
        </a:defRPr>
      </a:lvl4pPr>
      <a:lvl5pPr marL="2057400" indent="-228600" algn="l" defTabSz="914400" rtl="0" eaLnBrk="1" latinLnBrk="0" hangingPunct="1">
        <a:lnSpc>
          <a:spcPct val="100000"/>
        </a:lnSpc>
        <a:spcBef>
          <a:spcPts val="500"/>
        </a:spcBef>
        <a:buClr>
          <a:schemeClr val="accent5"/>
        </a:buClr>
        <a:buSzPct val="75000"/>
        <a:buFont typeface="Arial" panose="020B0604020202020204" pitchFamily="34" charset="0"/>
        <a:buChar char="•"/>
        <a:defRPr sz="1400" kern="1200" spc="-30">
          <a:solidFill>
            <a:schemeClr val="tx1"/>
          </a:solidFill>
          <a:latin typeface="+mn-lt"/>
          <a:ea typeface="Open Sans" charset="0"/>
          <a:cs typeface="Open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576">
          <p15:clr>
            <a:srgbClr val="F26B43"/>
          </p15:clr>
        </p15:guide>
        <p15:guide id="4" pos="7104">
          <p15:clr>
            <a:srgbClr val="F26B43"/>
          </p15:clr>
        </p15:guide>
        <p15:guide id="5" pos="2976">
          <p15:clr>
            <a:srgbClr val="F26B43"/>
          </p15:clr>
        </p15:guide>
        <p15:guide id="6" orient="horz" pos="1152">
          <p15:clr>
            <a:srgbClr val="F26B43"/>
          </p15:clr>
        </p15:guide>
        <p15:guide id="7" pos="268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24"/>
            </p:custDataLst>
          </p:nvPr>
        </p:nvGraphicFramePr>
        <p:xfrm>
          <a:off x="2119" y="1589"/>
          <a:ext cx="2116" cy="1587"/>
        </p:xfrm>
        <a:graphic>
          <a:graphicData uri="http://schemas.openxmlformats.org/presentationml/2006/ole">
            <mc:AlternateContent xmlns:mc="http://schemas.openxmlformats.org/markup-compatibility/2006">
              <mc:Choice xmlns:v="urn:schemas-microsoft-com:vml" Requires="v">
                <p:oleObj name="think-cell Slide" r:id="rId25" imgW="270" imgH="270" progId="TCLayout.ActiveDocument.1">
                  <p:embed/>
                </p:oleObj>
              </mc:Choice>
              <mc:Fallback>
                <p:oleObj name="think-cell Slide" r:id="rId25" imgW="270" imgH="270" progId="TCLayout.ActiveDocument.1">
                  <p:embed/>
                  <p:pic>
                    <p:nvPicPr>
                      <p:cNvPr id="4" name="Object 3" hidden="1"/>
                      <p:cNvPicPr/>
                      <p:nvPr/>
                    </p:nvPicPr>
                    <p:blipFill>
                      <a:blip r:embed="rId26"/>
                      <a:stretch>
                        <a:fillRect/>
                      </a:stretch>
                    </p:blipFill>
                    <p:spPr>
                      <a:xfrm>
                        <a:off x="2119" y="1589"/>
                        <a:ext cx="2116" cy="1587"/>
                      </a:xfrm>
                      <a:prstGeom prst="rect">
                        <a:avLst/>
                      </a:prstGeom>
                    </p:spPr>
                  </p:pic>
                </p:oleObj>
              </mc:Fallback>
            </mc:AlternateContent>
          </a:graphicData>
        </a:graphic>
      </p:graphicFrame>
      <p:sp>
        <p:nvSpPr>
          <p:cNvPr id="19" name="Text Placeholder 18"/>
          <p:cNvSpPr>
            <a:spLocks noGrp="1"/>
          </p:cNvSpPr>
          <p:nvPr>
            <p:ph type="body" idx="1"/>
          </p:nvPr>
        </p:nvSpPr>
        <p:spPr>
          <a:xfrm>
            <a:off x="469900" y="1665290"/>
            <a:ext cx="11252200" cy="4633911"/>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TextBox 14">
            <a:extLst>
              <a:ext uri="{FF2B5EF4-FFF2-40B4-BE49-F238E27FC236}">
                <a16:creationId xmlns:a16="http://schemas.microsoft.com/office/drawing/2014/main" id="{7555A4A8-E969-4DAA-B77A-0C2B155A47E1}"/>
              </a:ext>
            </a:extLst>
          </p:cNvPr>
          <p:cNvSpPr txBox="1"/>
          <p:nvPr/>
        </p:nvSpPr>
        <p:spPr>
          <a:xfrm>
            <a:off x="11410953" y="6477000"/>
            <a:ext cx="307975" cy="100027"/>
          </a:xfrm>
          <a:prstGeom prst="rect">
            <a:avLst/>
          </a:prstGeom>
          <a:noFill/>
        </p:spPr>
        <p:txBody>
          <a:bodyPr wrap="square" lIns="0" tIns="0" rIns="0" bIns="0" rtlCol="0">
            <a:spAutoFit/>
          </a:bodyPr>
          <a:lstStyle/>
          <a:p>
            <a:pPr marL="0" indent="0" algn="r">
              <a:spcBef>
                <a:spcPts val="800"/>
              </a:spcBef>
              <a:buSzPct val="100000"/>
              <a:buFont typeface="Arial"/>
              <a:buNone/>
            </a:pPr>
            <a:fld id="{C58DF478-B544-4ED8-9ED4-6A2648E2D233}" type="slidenum">
              <a:rPr lang="en-US" sz="650" noProof="0" smtClean="0">
                <a:solidFill>
                  <a:schemeClr val="tx1"/>
                </a:solidFill>
              </a:rPr>
              <a:pPr marL="0" indent="0" algn="r">
                <a:spcBef>
                  <a:spcPts val="800"/>
                </a:spcBef>
                <a:buSzPct val="100000"/>
                <a:buFont typeface="Arial"/>
                <a:buNone/>
              </a:pPr>
              <a:t>‹#›</a:t>
            </a:fld>
            <a:endParaRPr lang="en-US" sz="650" noProof="0">
              <a:solidFill>
                <a:schemeClr val="tx1"/>
              </a:solidFill>
            </a:endParaRPr>
          </a:p>
        </p:txBody>
      </p:sp>
      <p:pic>
        <p:nvPicPr>
          <p:cNvPr id="3" name="DeloitteW">
            <a:extLst>
              <a:ext uri="{FF2B5EF4-FFF2-40B4-BE49-F238E27FC236}">
                <a16:creationId xmlns:a16="http://schemas.microsoft.com/office/drawing/2014/main" id="{FD177BA9-CC51-D4AF-DEC0-9C7D49BE871E}"/>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9375501" y="412931"/>
            <a:ext cx="1116253" cy="266932"/>
          </a:xfrm>
          <a:prstGeom prst="rect">
            <a:avLst/>
          </a:prstGeom>
        </p:spPr>
      </p:pic>
      <p:cxnSp>
        <p:nvCxnSpPr>
          <p:cNvPr id="6" name="Straight Connector 5">
            <a:extLst>
              <a:ext uri="{FF2B5EF4-FFF2-40B4-BE49-F238E27FC236}">
                <a16:creationId xmlns:a16="http://schemas.microsoft.com/office/drawing/2014/main" id="{FB8CEC77-B68D-20C0-6F46-635CF0F83724}"/>
              </a:ext>
            </a:extLst>
          </p:cNvPr>
          <p:cNvCxnSpPr>
            <a:cxnSpLocks/>
          </p:cNvCxnSpPr>
          <p:nvPr userDrawn="1"/>
        </p:nvCxnSpPr>
        <p:spPr>
          <a:xfrm rot="5400000">
            <a:off x="10434558" y="549781"/>
            <a:ext cx="229263" cy="0"/>
          </a:xfrm>
          <a:prstGeom prst="line">
            <a:avLst/>
          </a:prstGeom>
          <a:ln w="19050">
            <a:solidFill>
              <a:srgbClr val="57585B"/>
            </a:solidFill>
          </a:ln>
        </p:spPr>
        <p:style>
          <a:lnRef idx="1">
            <a:schemeClr val="accent5"/>
          </a:lnRef>
          <a:fillRef idx="0">
            <a:schemeClr val="accent5"/>
          </a:fillRef>
          <a:effectRef idx="0">
            <a:schemeClr val="accent5"/>
          </a:effectRef>
          <a:fontRef idx="minor">
            <a:schemeClr val="tx1"/>
          </a:fontRef>
        </p:style>
      </p:cxnSp>
      <p:pic>
        <p:nvPicPr>
          <p:cNvPr id="7" name="Picture 2">
            <a:extLst>
              <a:ext uri="{FF2B5EF4-FFF2-40B4-BE49-F238E27FC236}">
                <a16:creationId xmlns:a16="http://schemas.microsoft.com/office/drawing/2014/main" id="{6C5E97B2-B8D0-93F9-290D-BD393CDC4EC0}"/>
              </a:ext>
            </a:extLst>
          </p:cNvPr>
          <p:cNvPicPr>
            <a:picLocks noChangeAspect="1" noChangeArrowheads="1"/>
          </p:cNvPicPr>
          <p:nvPr userDrawn="1"/>
        </p:nvPicPr>
        <p:blipFill>
          <a:blip r:embed="rId28" cstate="print">
            <a:extLst>
              <a:ext uri="{28A0092B-C50C-407E-A947-70E740481C1C}">
                <a14:useLocalDpi xmlns:a14="http://schemas.microsoft.com/office/drawing/2010/main" val="0"/>
              </a:ext>
            </a:extLst>
          </a:blip>
          <a:srcRect/>
          <a:stretch>
            <a:fillRect/>
          </a:stretch>
        </p:blipFill>
        <p:spPr bwMode="auto">
          <a:xfrm>
            <a:off x="10651326" y="379196"/>
            <a:ext cx="1067603" cy="318153"/>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8">
            <a:extLst>
              <a:ext uri="{FF2B5EF4-FFF2-40B4-BE49-F238E27FC236}">
                <a16:creationId xmlns:a16="http://schemas.microsoft.com/office/drawing/2014/main" id="{777FA187-7C3B-49B3-85C3-0FE9FC55DA79}"/>
              </a:ext>
            </a:extLst>
          </p:cNvPr>
          <p:cNvSpPr txBox="1">
            <a:spLocks/>
          </p:cNvSpPr>
          <p:nvPr userDrawn="1"/>
        </p:nvSpPr>
        <p:spPr>
          <a:xfrm>
            <a:off x="469899" y="741763"/>
            <a:ext cx="11249030" cy="369588"/>
          </a:xfrm>
          <a:prstGeom prst="rect">
            <a:avLst/>
          </a:prstGeom>
        </p:spPr>
        <p:txBody>
          <a:bodyPr vert="horz" lIns="0" tIns="0" rIns="0" bIns="0" rtlCol="0">
            <a:noAutofit/>
          </a:bodyPr>
          <a:lstStyle>
            <a:lvl1pPr marL="0" indent="0" algn="l" defTabSz="1219170" rtl="0" eaLnBrk="1" latinLnBrk="0" hangingPunct="1">
              <a:spcBef>
                <a:spcPts val="0"/>
              </a:spcBef>
              <a:spcAft>
                <a:spcPts val="1333"/>
              </a:spcAft>
              <a:buSzPct val="100000"/>
              <a:buFontTx/>
              <a:buNone/>
              <a:defRPr lang="en-US" sz="1400" b="0" kern="1200">
                <a:solidFill>
                  <a:srgbClr val="57585B"/>
                </a:solidFill>
                <a:latin typeface="Georgia" panose="02040502050405020303" pitchFamily="18" charset="0"/>
                <a:ea typeface="Verdana" panose="020B0604030504040204" pitchFamily="34" charset="0"/>
                <a:cs typeface="+mn-cs"/>
              </a:defRPr>
            </a:lvl1pPr>
            <a:lvl2pPr marL="127000" indent="-127000" algn="l" defTabSz="1219170" rtl="0" eaLnBrk="1" latinLnBrk="0" hangingPunct="1">
              <a:spcBef>
                <a:spcPts val="0"/>
              </a:spcBef>
              <a:spcAft>
                <a:spcPts val="1333"/>
              </a:spcAft>
              <a:buClrTx/>
              <a:buSzPct val="100000"/>
              <a:buFont typeface="Arial" panose="020B0604020202020204" pitchFamily="34" charset="0"/>
              <a:buChar char="•"/>
              <a:defRPr lang="en-US" sz="1200" b="0" kern="1200" dirty="0" smtClean="0">
                <a:solidFill>
                  <a:schemeClr val="tx1"/>
                </a:solidFill>
                <a:latin typeface="+mn-lt"/>
                <a:ea typeface="+mn-ea"/>
                <a:cs typeface="+mn-cs"/>
              </a:defRPr>
            </a:lvl2pPr>
            <a:lvl3pPr marL="279400" indent="-127000" algn="l" defTabSz="1219170" rtl="0" eaLnBrk="1" latinLnBrk="0" hangingPunct="1">
              <a:spcBef>
                <a:spcPts val="0"/>
              </a:spcBef>
              <a:spcAft>
                <a:spcPts val="1333"/>
              </a:spcAft>
              <a:buClrTx/>
              <a:buSzPct val="100000"/>
              <a:buFont typeface="Arial" panose="020B0604020202020204" pitchFamily="34" charset="0"/>
              <a:buChar char="−"/>
              <a:defRPr lang="en-US" sz="1200" kern="1200" dirty="0" smtClean="0">
                <a:solidFill>
                  <a:schemeClr val="tx1"/>
                </a:solidFill>
                <a:latin typeface="+mn-lt"/>
                <a:ea typeface="+mn-ea"/>
                <a:cs typeface="+mn-cs"/>
              </a:defRPr>
            </a:lvl3pPr>
            <a:lvl4pPr marL="431800" indent="-127000" algn="l" defTabSz="1219170" rtl="0" eaLnBrk="1" latinLnBrk="0" hangingPunct="1">
              <a:spcBef>
                <a:spcPts val="0"/>
              </a:spcBef>
              <a:spcAft>
                <a:spcPts val="1333"/>
              </a:spcAft>
              <a:buClrTx/>
              <a:buSzPct val="100000"/>
              <a:buFont typeface="Arial" panose="020B0604020202020204" pitchFamily="34" charset="0"/>
              <a:buChar char="◦"/>
              <a:defRPr lang="en-US" sz="1200" kern="1200" baseline="0" dirty="0" smtClean="0">
                <a:solidFill>
                  <a:schemeClr val="tx1"/>
                </a:solidFill>
                <a:latin typeface="+mn-lt"/>
                <a:ea typeface="+mn-ea"/>
                <a:cs typeface="+mn-cs"/>
              </a:defRPr>
            </a:lvl4pPr>
            <a:lvl5pPr marL="584200" indent="-127000" algn="l" defTabSz="1064657" rtl="0" eaLnBrk="1" latinLnBrk="0" hangingPunct="1">
              <a:spcBef>
                <a:spcPts val="0"/>
              </a:spcBef>
              <a:spcAft>
                <a:spcPts val="1333"/>
              </a:spcAft>
              <a:buClrTx/>
              <a:buSzPct val="100000"/>
              <a:buFont typeface="Arial" panose="020B0604020202020204" pitchFamily="34" charset="0"/>
              <a:buChar char="−"/>
              <a:tabLst/>
              <a:defRPr lang="en-US" sz="1200" kern="1200" baseline="0" dirty="0" smtClean="0">
                <a:solidFill>
                  <a:schemeClr val="tx1"/>
                </a:solidFill>
                <a:latin typeface="+mn-lt"/>
                <a:ea typeface="+mn-ea"/>
                <a:cs typeface="+mn-cs"/>
              </a:defRPr>
            </a:lvl5pPr>
            <a:lvl6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6pPr>
            <a:lvl7pPr marL="710382" indent="-235194" algn="l" defTabSz="1219170" rtl="0" eaLnBrk="1" latinLnBrk="0" hangingPunct="1">
              <a:spcBef>
                <a:spcPts val="0"/>
              </a:spcBef>
              <a:spcAft>
                <a:spcPts val="1333"/>
              </a:spcAft>
              <a:buFont typeface="Verdana" panose="020B0604030504040204" pitchFamily="34" charset="0"/>
              <a:buChar char="−"/>
              <a:defRPr sz="1600" kern="1200">
                <a:solidFill>
                  <a:schemeClr val="tx1"/>
                </a:solidFill>
                <a:latin typeface="+mn-lt"/>
                <a:ea typeface="+mn-ea"/>
                <a:cs typeface="+mn-cs"/>
              </a:defRPr>
            </a:lvl7pPr>
            <a:lvl8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8pPr>
            <a:lvl9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9pPr>
          </a:lstStyle>
          <a:p>
            <a:pPr marL="228600" indent="-228600">
              <a:lnSpc>
                <a:spcPct val="130000"/>
              </a:lnSpc>
            </a:pPr>
            <a:r>
              <a:rPr lang="en-US"/>
              <a:t>Edit Master text styles</a:t>
            </a:r>
          </a:p>
        </p:txBody>
      </p:sp>
      <p:sp>
        <p:nvSpPr>
          <p:cNvPr id="9" name="Title Placeholder 1">
            <a:extLst>
              <a:ext uri="{FF2B5EF4-FFF2-40B4-BE49-F238E27FC236}">
                <a16:creationId xmlns:a16="http://schemas.microsoft.com/office/drawing/2014/main" id="{6E84CE7E-C10F-9845-8311-91FF403BCC95}"/>
              </a:ext>
            </a:extLst>
          </p:cNvPr>
          <p:cNvSpPr txBox="1">
            <a:spLocks/>
          </p:cNvSpPr>
          <p:nvPr userDrawn="1"/>
        </p:nvSpPr>
        <p:spPr>
          <a:xfrm>
            <a:off x="469900" y="336318"/>
            <a:ext cx="8869680" cy="403911"/>
          </a:xfrm>
          <a:prstGeom prst="rect">
            <a:avLst/>
          </a:prstGeom>
        </p:spPr>
        <p:txBody>
          <a:bodyPr vert="horz" lIns="0" tIns="45720" rIns="91440" bIns="0" rtlCol="0" anchor="t" anchorCtr="0">
            <a:noAutofit/>
          </a:bodyPr>
          <a:lstStyle>
            <a:lvl1pPr algn="l" defTabSz="1219170" rtl="0" eaLnBrk="1" latinLnBrk="0" hangingPunct="1">
              <a:spcBef>
                <a:spcPct val="0"/>
              </a:spcBef>
              <a:buNone/>
              <a:defRPr sz="2000" b="1" i="0" kern="1200">
                <a:solidFill>
                  <a:srgbClr val="57585B"/>
                </a:solidFill>
                <a:latin typeface="Georgia" panose="02040502050405020303" pitchFamily="18" charset="0"/>
                <a:ea typeface="Open Sans Semibold" panose="020B0606030504020204" pitchFamily="34" charset="0"/>
                <a:cs typeface="Open Sans Semibold" panose="020B0606030504020204" pitchFamily="34" charset="0"/>
              </a:defRPr>
            </a:lvl1pPr>
          </a:lstStyle>
          <a:p>
            <a:r>
              <a:rPr lang="en-US"/>
              <a:t>Click To Edit Master Title</a:t>
            </a:r>
          </a:p>
        </p:txBody>
      </p:sp>
    </p:spTree>
    <p:extLst>
      <p:ext uri="{BB962C8B-B14F-4D97-AF65-F5344CB8AC3E}">
        <p14:creationId xmlns:p14="http://schemas.microsoft.com/office/powerpoint/2010/main" val="123849431"/>
      </p:ext>
    </p:extLst>
  </p:cSld>
  <p:clrMap bg1="lt1" tx1="dk1" bg2="lt2" tx2="dk2" accent1="accent1" accent2="accent2" accent3="accent3" accent4="accent4" accent5="accent5" accent6="accent6" hlink="hlink" folHlink="folHlink"/>
  <p:sldLayoutIdLst>
    <p:sldLayoutId id="2147483852" r:id="rId1"/>
    <p:sldLayoutId id="2147483853" r:id="rId2"/>
    <p:sldLayoutId id="2147483854" r:id="rId3"/>
    <p:sldLayoutId id="2147483855" r:id="rId4"/>
    <p:sldLayoutId id="2147483856" r:id="rId5"/>
    <p:sldLayoutId id="2147483857" r:id="rId6"/>
    <p:sldLayoutId id="2147483858" r:id="rId7"/>
    <p:sldLayoutId id="2147483859" r:id="rId8"/>
    <p:sldLayoutId id="2147483860" r:id="rId9"/>
    <p:sldLayoutId id="2147483861" r:id="rId10"/>
    <p:sldLayoutId id="2147483862" r:id="rId11"/>
    <p:sldLayoutId id="2147483863" r:id="rId12"/>
    <p:sldLayoutId id="2147483864" r:id="rId13"/>
    <p:sldLayoutId id="2147483865" r:id="rId14"/>
    <p:sldLayoutId id="2147483866" r:id="rId15"/>
    <p:sldLayoutId id="2147483867" r:id="rId16"/>
    <p:sldLayoutId id="2147483868" r:id="rId17"/>
    <p:sldLayoutId id="2147483869" r:id="rId18"/>
    <p:sldLayoutId id="2147483870" r:id="rId19"/>
    <p:sldLayoutId id="2147483872" r:id="rId20"/>
    <p:sldLayoutId id="2147483873" r:id="rId21"/>
    <p:sldLayoutId id="2147483874" r:id="rId22"/>
  </p:sldLayoutIdLst>
  <p:transition>
    <p:fade/>
  </p:transition>
  <p:hf hdr="0" dt="0"/>
  <p:txStyles>
    <p:titleStyle>
      <a:lvl1pPr algn="l" defTabSz="1219170" rtl="0" eaLnBrk="1" latinLnBrk="0" hangingPunct="1">
        <a:spcBef>
          <a:spcPct val="0"/>
        </a:spcBef>
        <a:buNone/>
        <a:defRPr sz="2000" b="1" i="0" kern="1200">
          <a:solidFill>
            <a:schemeClr val="tx1"/>
          </a:solidFill>
          <a:latin typeface="Open Sans Semibold" panose="020B0606030504020204" pitchFamily="34" charset="0"/>
          <a:ea typeface="Open Sans Semibold" panose="020B0606030504020204" pitchFamily="34" charset="0"/>
          <a:cs typeface="Open Sans Semibold" panose="020B0606030504020204" pitchFamily="34" charset="0"/>
        </a:defRPr>
      </a:lvl1pPr>
    </p:titleStyle>
    <p:bodyStyle>
      <a:lvl1pPr marL="0" indent="0" algn="l" defTabSz="1219170" rtl="0" eaLnBrk="1" latinLnBrk="0" hangingPunct="1">
        <a:spcBef>
          <a:spcPts val="0"/>
        </a:spcBef>
        <a:spcAft>
          <a:spcPts val="1333"/>
        </a:spcAft>
        <a:buSzPct val="100000"/>
        <a:buFontTx/>
        <a:buNone/>
        <a:defRPr sz="1200" b="0" kern="1200">
          <a:solidFill>
            <a:schemeClr val="tx1"/>
          </a:solidFill>
          <a:latin typeface="+mn-lt"/>
          <a:ea typeface="+mn-ea"/>
          <a:cs typeface="+mn-cs"/>
        </a:defRPr>
      </a:lvl1pPr>
      <a:lvl2pPr marL="127000" indent="-127000" algn="l" defTabSz="1219170" rtl="0" eaLnBrk="1" latinLnBrk="0" hangingPunct="1">
        <a:spcBef>
          <a:spcPts val="0"/>
        </a:spcBef>
        <a:spcAft>
          <a:spcPts val="1333"/>
        </a:spcAft>
        <a:buClrTx/>
        <a:buSzPct val="100000"/>
        <a:buFont typeface="Arial" panose="020B0604020202020204" pitchFamily="34" charset="0"/>
        <a:buChar char="•"/>
        <a:defRPr lang="en-US" sz="1200" b="0" kern="1200" dirty="0" smtClean="0">
          <a:solidFill>
            <a:schemeClr val="tx1"/>
          </a:solidFill>
          <a:latin typeface="+mn-lt"/>
          <a:ea typeface="+mn-ea"/>
          <a:cs typeface="+mn-cs"/>
        </a:defRPr>
      </a:lvl2pPr>
      <a:lvl3pPr marL="279400" indent="-127000" algn="l" defTabSz="1219170" rtl="0" eaLnBrk="1" latinLnBrk="0" hangingPunct="1">
        <a:spcBef>
          <a:spcPts val="0"/>
        </a:spcBef>
        <a:spcAft>
          <a:spcPts val="1333"/>
        </a:spcAft>
        <a:buClrTx/>
        <a:buSzPct val="100000"/>
        <a:buFont typeface="Arial" panose="020B0604020202020204" pitchFamily="34" charset="0"/>
        <a:buChar char="−"/>
        <a:defRPr lang="en-US" sz="1200" kern="1200" dirty="0" smtClean="0">
          <a:solidFill>
            <a:schemeClr val="tx1"/>
          </a:solidFill>
          <a:latin typeface="+mn-lt"/>
          <a:ea typeface="+mn-ea"/>
          <a:cs typeface="+mn-cs"/>
        </a:defRPr>
      </a:lvl3pPr>
      <a:lvl4pPr marL="431800" indent="-127000" algn="l" defTabSz="1219170" rtl="0" eaLnBrk="1" latinLnBrk="0" hangingPunct="1">
        <a:spcBef>
          <a:spcPts val="0"/>
        </a:spcBef>
        <a:spcAft>
          <a:spcPts val="1333"/>
        </a:spcAft>
        <a:buClrTx/>
        <a:buSzPct val="100000"/>
        <a:buFont typeface="Arial" panose="020B0604020202020204" pitchFamily="34" charset="0"/>
        <a:buChar char="◦"/>
        <a:defRPr lang="en-US" sz="1200" kern="1200" baseline="0" dirty="0" smtClean="0">
          <a:solidFill>
            <a:schemeClr val="tx1"/>
          </a:solidFill>
          <a:latin typeface="+mn-lt"/>
          <a:ea typeface="+mn-ea"/>
          <a:cs typeface="+mn-cs"/>
        </a:defRPr>
      </a:lvl4pPr>
      <a:lvl5pPr marL="584200" indent="-127000" algn="l" defTabSz="1064657" rtl="0" eaLnBrk="1" latinLnBrk="0" hangingPunct="1">
        <a:spcBef>
          <a:spcPts val="0"/>
        </a:spcBef>
        <a:spcAft>
          <a:spcPts val="1333"/>
        </a:spcAft>
        <a:buClrTx/>
        <a:buSzPct val="100000"/>
        <a:buFont typeface="Arial" panose="020B0604020202020204" pitchFamily="34" charset="0"/>
        <a:buChar char="−"/>
        <a:tabLst/>
        <a:defRPr lang="en-US" sz="1200" kern="1200" baseline="0" dirty="0" smtClean="0">
          <a:solidFill>
            <a:schemeClr val="tx1"/>
          </a:solidFill>
          <a:latin typeface="+mn-lt"/>
          <a:ea typeface="+mn-ea"/>
          <a:cs typeface="+mn-cs"/>
        </a:defRPr>
      </a:lvl5pPr>
      <a:lvl6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6pPr>
      <a:lvl7pPr marL="710382" indent="-235194" algn="l" defTabSz="1219170" rtl="0" eaLnBrk="1" latinLnBrk="0" hangingPunct="1">
        <a:spcBef>
          <a:spcPts val="0"/>
        </a:spcBef>
        <a:spcAft>
          <a:spcPts val="1333"/>
        </a:spcAft>
        <a:buFont typeface="Verdana" panose="020B0604030504040204" pitchFamily="34" charset="0"/>
        <a:buChar char="−"/>
        <a:defRPr sz="1600" kern="1200">
          <a:solidFill>
            <a:schemeClr val="tx1"/>
          </a:solidFill>
          <a:latin typeface="+mn-lt"/>
          <a:ea typeface="+mn-ea"/>
          <a:cs typeface="+mn-cs"/>
        </a:defRPr>
      </a:lvl7pPr>
      <a:lvl8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8pPr>
      <a:lvl9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098">
          <p15:clr>
            <a:srgbClr val="F26B43"/>
          </p15:clr>
        </p15:guide>
        <p15:guide id="2" orient="horz" pos="2160">
          <p15:clr>
            <a:srgbClr val="F26B43"/>
          </p15:clr>
        </p15:guide>
        <p15:guide id="3" orient="horz" pos="3968">
          <p15:clr>
            <a:srgbClr val="F26B43"/>
          </p15:clr>
        </p15:guide>
        <p15:guide id="4" pos="296">
          <p15:clr>
            <a:srgbClr val="F26B43"/>
          </p15:clr>
        </p15:guide>
        <p15:guide id="5" pos="7384">
          <p15:clr>
            <a:srgbClr val="F26B43"/>
          </p15:clr>
        </p15:guide>
        <p15:guide id="6" orient="horz" pos="1071">
          <p15:clr>
            <a:srgbClr val="F26B43"/>
          </p15:clr>
        </p15:guide>
        <p15:guide id="7" orient="horz" pos="245">
          <p15:clr>
            <a:srgbClr val="F26B43"/>
          </p15:clr>
        </p15:guide>
        <p15:guide id="8" orient="horz" pos="4081">
          <p15:clr>
            <a:srgbClr val="F26B43"/>
          </p15:clr>
        </p15:guide>
        <p15:guide id="10" pos="4986">
          <p15:clr>
            <a:srgbClr val="F26B43"/>
          </p15:clr>
        </p15:guide>
        <p15:guide id="12" pos="1382">
          <p15:clr>
            <a:srgbClr val="F26B43"/>
          </p15:clr>
        </p15:guide>
        <p15:guide id="13" pos="1496">
          <p15:clr>
            <a:srgbClr val="F26B43"/>
          </p15:clr>
        </p15:guide>
        <p15:guide id="14" pos="2581">
          <p15:clr>
            <a:srgbClr val="F26B43"/>
          </p15:clr>
        </p15:guide>
        <p15:guide id="15" pos="2695">
          <p15:clr>
            <a:srgbClr val="F26B43"/>
          </p15:clr>
        </p15:guide>
        <p15:guide id="16" pos="6185">
          <p15:clr>
            <a:srgbClr val="F26B43"/>
          </p15:clr>
        </p15:guide>
        <p15:guide id="17" pos="3783">
          <p15:clr>
            <a:srgbClr val="F26B43"/>
          </p15:clr>
        </p15:guide>
        <p15:guide id="18" pos="3896">
          <p15:clr>
            <a:srgbClr val="F26B43"/>
          </p15:clr>
        </p15:guide>
        <p15:guide id="19" pos="3840">
          <p15:clr>
            <a:srgbClr val="F26B43"/>
          </p15:clr>
        </p15:guide>
        <p15:guide id="20" pos="6299">
          <p15:clr>
            <a:srgbClr val="F26B43"/>
          </p15:clr>
        </p15:guide>
        <p15:guide id="21" orient="horz" pos="1049">
          <p15:clr>
            <a:srgbClr val="F26B43"/>
          </p15:clr>
        </p15:guide>
        <p15:guide id="22" orient="horz" pos="641">
          <p15:clr>
            <a:srgbClr val="F26B43"/>
          </p15:clr>
        </p15:guide>
        <p15:guide id="23" orient="horz" pos="288">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85158161"/>
      </p:ext>
    </p:extLst>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Lst>
  <p:hf hdr="0" ftr="0" dt="0"/>
  <p:txStyles>
    <p:titleStyle>
      <a:lvl1pPr algn="l" defTabSz="914400" rtl="0" eaLnBrk="1" latinLnBrk="0" hangingPunct="1">
        <a:lnSpc>
          <a:spcPct val="90000"/>
        </a:lnSpc>
        <a:spcBef>
          <a:spcPct val="0"/>
        </a:spcBef>
        <a:buNone/>
        <a:defRPr sz="4400" b="1" i="0" kern="1200">
          <a:solidFill>
            <a:schemeClr val="tx1"/>
          </a:solidFill>
          <a:latin typeface="Stratum2 Bold" panose="020B0506030000020004" pitchFamily="34"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Kievit Offc" panose="020B0504030101020102"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Kievit Offc" panose="020B0504030101020102"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Kievit Offc" panose="020B0504030101020102"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Kievit Offc" panose="020B0504030101020102"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Kievit Offc" panose="020B0504030101020102"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6A516D7-2922-6CB7-2AD7-343E32AF87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6FB2E6-7A47-FF53-054B-AD32F07AC9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42B9A2-AD21-37F5-44D6-2590BB0FF9B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FEB4DB-E8BF-D94F-81AE-360E43339D95}" type="datetimeFigureOut">
              <a:rPr lang="en-US" smtClean="0"/>
              <a:t>6/13/2024</a:t>
            </a:fld>
            <a:endParaRPr lang="en-US"/>
          </a:p>
        </p:txBody>
      </p:sp>
      <p:sp>
        <p:nvSpPr>
          <p:cNvPr id="5" name="Footer Placeholder 4">
            <a:extLst>
              <a:ext uri="{FF2B5EF4-FFF2-40B4-BE49-F238E27FC236}">
                <a16:creationId xmlns:a16="http://schemas.microsoft.com/office/drawing/2014/main" id="{B3096C49-42B0-0603-BB35-239EF3E54A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B811FFC-C64D-F398-7689-6B66F058574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630082-FEA4-E844-9B6C-AB3BD6265BA2}" type="slidenum">
              <a:rPr lang="en-US" smtClean="0"/>
              <a:t>‹#›</a:t>
            </a:fld>
            <a:endParaRPr lang="en-US"/>
          </a:p>
        </p:txBody>
      </p:sp>
    </p:spTree>
    <p:extLst>
      <p:ext uri="{BB962C8B-B14F-4D97-AF65-F5344CB8AC3E}">
        <p14:creationId xmlns:p14="http://schemas.microsoft.com/office/powerpoint/2010/main" val="78632151"/>
      </p:ext>
    </p:extLst>
  </p:cSld>
  <p:clrMap bg1="lt1" tx1="dk1" bg2="lt2" tx2="dk2" accent1="accent1" accent2="accent2" accent3="accent3" accent4="accent4" accent5="accent5" accent6="accent6" hlink="hlink" folHlink="folHlink"/>
  <p:sldLayoutIdLst>
    <p:sldLayoutId id="2147483894" r:id="rId1"/>
    <p:sldLayoutId id="2147483895" r:id="rId2"/>
    <p:sldLayoutId id="2147483896" r:id="rId3"/>
    <p:sldLayoutId id="2147483897" r:id="rId4"/>
    <p:sldLayoutId id="2147483898" r:id="rId5"/>
    <p:sldLayoutId id="2147483899" r:id="rId6"/>
    <p:sldLayoutId id="2147483900" r:id="rId7"/>
    <p:sldLayoutId id="2147483901" r:id="rId8"/>
    <p:sldLayoutId id="2147483902" r:id="rId9"/>
    <p:sldLayoutId id="2147483903" r:id="rId10"/>
    <p:sldLayoutId id="214748390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0.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17.svg"/><Relationship Id="rId7" Type="http://schemas.openxmlformats.org/officeDocument/2006/relationships/image" Target="../media/image21.svg"/><Relationship Id="rId2" Type="http://schemas.openxmlformats.org/officeDocument/2006/relationships/image" Target="../media/image16.png"/><Relationship Id="rId1" Type="http://schemas.openxmlformats.org/officeDocument/2006/relationships/slideLayout" Target="../slideLayouts/slideLayout11.xml"/><Relationship Id="rId6" Type="http://schemas.openxmlformats.org/officeDocument/2006/relationships/image" Target="../media/image20.png"/><Relationship Id="rId5" Type="http://schemas.openxmlformats.org/officeDocument/2006/relationships/image" Target="../media/image19.svg"/><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svg"/><Relationship Id="rId7" Type="http://schemas.openxmlformats.org/officeDocument/2006/relationships/image" Target="../media/image27.svg"/><Relationship Id="rId2" Type="http://schemas.openxmlformats.org/officeDocument/2006/relationships/image" Target="../media/image22.png"/><Relationship Id="rId1" Type="http://schemas.openxmlformats.org/officeDocument/2006/relationships/slideLayout" Target="../slideLayouts/slideLayout36.xml"/><Relationship Id="rId6" Type="http://schemas.openxmlformats.org/officeDocument/2006/relationships/image" Target="../media/image26.png"/><Relationship Id="rId5" Type="http://schemas.openxmlformats.org/officeDocument/2006/relationships/image" Target="../media/image25.svg"/><Relationship Id="rId4" Type="http://schemas.openxmlformats.org/officeDocument/2006/relationships/image" Target="../media/image24.png"/><Relationship Id="rId9" Type="http://schemas.openxmlformats.org/officeDocument/2006/relationships/image" Target="../media/image29.png"/></Relationships>
</file>

<file path=ppt/slides/_rels/slide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8.xml"/></Relationships>
</file>

<file path=ppt/slides/_rels/slide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2.svg"/><Relationship Id="rId7" Type="http://schemas.openxmlformats.org/officeDocument/2006/relationships/image" Target="../media/image34.svg"/><Relationship Id="rId2" Type="http://schemas.openxmlformats.org/officeDocument/2006/relationships/image" Target="../media/image31.png"/><Relationship Id="rId1" Type="http://schemas.openxmlformats.org/officeDocument/2006/relationships/slideLayout" Target="../slideLayouts/slideLayout36.xml"/><Relationship Id="rId6" Type="http://schemas.openxmlformats.org/officeDocument/2006/relationships/image" Target="../media/image33.png"/><Relationship Id="rId11" Type="http://schemas.openxmlformats.org/officeDocument/2006/relationships/image" Target="../media/image38.svg"/><Relationship Id="rId5" Type="http://schemas.openxmlformats.org/officeDocument/2006/relationships/image" Target="../media/image21.svg"/><Relationship Id="rId10" Type="http://schemas.openxmlformats.org/officeDocument/2006/relationships/image" Target="../media/image37.png"/><Relationship Id="rId4" Type="http://schemas.openxmlformats.org/officeDocument/2006/relationships/image" Target="../media/image20.png"/><Relationship Id="rId9" Type="http://schemas.openxmlformats.org/officeDocument/2006/relationships/image" Target="../media/image36.svg"/></Relationships>
</file>

<file path=ppt/slides/_rels/slide6.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36.xml"/><Relationship Id="rId6" Type="http://schemas.openxmlformats.org/officeDocument/2006/relationships/image" Target="../media/image39.png"/><Relationship Id="rId5" Type="http://schemas.openxmlformats.org/officeDocument/2006/relationships/hyperlink" Target="http://amp.oregonstate.edu/" TargetMode="External"/><Relationship Id="rId4" Type="http://schemas.openxmlformats.org/officeDocument/2006/relationships/hyperlink" Target="https://oregonstateuniversity.sharepoint.com/sites/AMP"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1BFB5C5-C5FD-86C2-4078-116D92476E74}"/>
              </a:ext>
            </a:extLst>
          </p:cNvPr>
          <p:cNvPicPr>
            <a:picLocks noChangeAspect="1"/>
          </p:cNvPicPr>
          <p:nvPr/>
        </p:nvPicPr>
        <p:blipFill rotWithShape="1">
          <a:blip r:embed="rId2"/>
          <a:srcRect l="17873" r="66807"/>
          <a:stretch/>
        </p:blipFill>
        <p:spPr>
          <a:xfrm>
            <a:off x="2006630" y="4800600"/>
            <a:ext cx="1803370" cy="2061179"/>
          </a:xfrm>
          <a:prstGeom prst="rect">
            <a:avLst/>
          </a:prstGeom>
        </p:spPr>
      </p:pic>
      <p:pic>
        <p:nvPicPr>
          <p:cNvPr id="4" name="Picture 3">
            <a:extLst>
              <a:ext uri="{FF2B5EF4-FFF2-40B4-BE49-F238E27FC236}">
                <a16:creationId xmlns:a16="http://schemas.microsoft.com/office/drawing/2014/main" id="{6D3DE065-B8DD-0333-8DAC-4AAB36CAB219}"/>
              </a:ext>
            </a:extLst>
          </p:cNvPr>
          <p:cNvPicPr>
            <a:picLocks noChangeAspect="1"/>
          </p:cNvPicPr>
          <p:nvPr/>
        </p:nvPicPr>
        <p:blipFill rotWithShape="1">
          <a:blip r:embed="rId3"/>
          <a:srcRect l="21528"/>
          <a:stretch/>
        </p:blipFill>
        <p:spPr>
          <a:xfrm>
            <a:off x="3581400" y="687414"/>
            <a:ext cx="8610600" cy="6170586"/>
          </a:xfrm>
          <a:prstGeom prst="rect">
            <a:avLst/>
          </a:prstGeom>
        </p:spPr>
      </p:pic>
      <p:pic>
        <p:nvPicPr>
          <p:cNvPr id="5" name="Picture 4">
            <a:extLst>
              <a:ext uri="{FF2B5EF4-FFF2-40B4-BE49-F238E27FC236}">
                <a16:creationId xmlns:a16="http://schemas.microsoft.com/office/drawing/2014/main" id="{AC43144A-8240-6EB1-D25F-CC94B93CB260}"/>
              </a:ext>
            </a:extLst>
          </p:cNvPr>
          <p:cNvPicPr>
            <a:picLocks noChangeAspect="1"/>
          </p:cNvPicPr>
          <p:nvPr/>
        </p:nvPicPr>
        <p:blipFill rotWithShape="1">
          <a:blip r:embed="rId3"/>
          <a:srcRect l="-456" t="55544" r="78234"/>
          <a:stretch/>
        </p:blipFill>
        <p:spPr>
          <a:xfrm>
            <a:off x="0" y="3449692"/>
            <a:ext cx="3029607" cy="3408308"/>
          </a:xfrm>
          <a:prstGeom prst="rect">
            <a:avLst/>
          </a:prstGeom>
        </p:spPr>
      </p:pic>
      <p:sp>
        <p:nvSpPr>
          <p:cNvPr id="6" name="TextBox 5">
            <a:extLst>
              <a:ext uri="{FF2B5EF4-FFF2-40B4-BE49-F238E27FC236}">
                <a16:creationId xmlns:a16="http://schemas.microsoft.com/office/drawing/2014/main" id="{5CD7FB7E-988A-3241-C684-B1B7BCCF194E}"/>
              </a:ext>
            </a:extLst>
          </p:cNvPr>
          <p:cNvSpPr txBox="1"/>
          <p:nvPr/>
        </p:nvSpPr>
        <p:spPr>
          <a:xfrm>
            <a:off x="577414" y="649822"/>
            <a:ext cx="7309286" cy="1204048"/>
          </a:xfrm>
          <a:prstGeom prst="rect">
            <a:avLst/>
          </a:prstGeom>
          <a:noFill/>
        </p:spPr>
        <p:txBody>
          <a:bodyPr wrap="square" lIns="0" tIns="0" rIns="0" bIns="0" rtlCol="0">
            <a:spAutoFit/>
          </a:bodyPr>
          <a:lstStyle/>
          <a:p>
            <a:pPr>
              <a:lnSpc>
                <a:spcPct val="80000"/>
              </a:lnSpc>
            </a:pPr>
            <a:r>
              <a:rPr lang="en-US" sz="4800" b="1" cap="all" dirty="0">
                <a:solidFill>
                  <a:schemeClr val="tx2"/>
                </a:solidFill>
                <a:latin typeface="Stratum2 Black" panose="020B0506030000020004" pitchFamily="34" charset="77"/>
                <a:ea typeface="Titillium Lt" charset="0"/>
                <a:cs typeface="Titillium Lt" charset="0"/>
              </a:rPr>
              <a:t>Administrative Modernization Program</a:t>
            </a:r>
          </a:p>
        </p:txBody>
      </p:sp>
      <p:sp>
        <p:nvSpPr>
          <p:cNvPr id="7" name="TextBox 6">
            <a:extLst>
              <a:ext uri="{FF2B5EF4-FFF2-40B4-BE49-F238E27FC236}">
                <a16:creationId xmlns:a16="http://schemas.microsoft.com/office/drawing/2014/main" id="{D8C915B5-2D71-E7E3-B5D8-B05F1E92601F}"/>
              </a:ext>
            </a:extLst>
          </p:cNvPr>
          <p:cNvSpPr txBox="1"/>
          <p:nvPr/>
        </p:nvSpPr>
        <p:spPr>
          <a:xfrm>
            <a:off x="522822" y="1982714"/>
            <a:ext cx="5791379" cy="307777"/>
          </a:xfrm>
          <a:prstGeom prst="rect">
            <a:avLst/>
          </a:prstGeom>
          <a:noFill/>
        </p:spPr>
        <p:txBody>
          <a:bodyPr wrap="square" rtlCol="0">
            <a:spAutoFit/>
          </a:bodyPr>
          <a:lstStyle/>
          <a:p>
            <a:r>
              <a:rPr lang="en-US" sz="1400" b="1" cap="all" dirty="0">
                <a:solidFill>
                  <a:schemeClr val="tx2"/>
                </a:solidFill>
                <a:latin typeface="Kievit Offc" panose="020B0504030101020102" pitchFamily="34" charset="77"/>
                <a:ea typeface="Open Sans" panose="020B0606030504020204" pitchFamily="34" charset="0"/>
                <a:cs typeface="Open Sans" panose="020B0606030504020204" pitchFamily="34" charset="0"/>
              </a:rPr>
              <a:t>faculty senate Meeting </a:t>
            </a:r>
            <a:r>
              <a:rPr lang="en-US" sz="1400" b="1" cap="all" dirty="0">
                <a:solidFill>
                  <a:srgbClr val="E05529"/>
                </a:solidFill>
                <a:latin typeface="Kievit Offc" panose="020B0504030101020102" pitchFamily="34" charset="77"/>
                <a:ea typeface="Open Sans ExtraBold" panose="020B0606030504020204" pitchFamily="34" charset="0"/>
                <a:cs typeface="Open Sans ExtraBold" panose="020B0606030504020204" pitchFamily="34" charset="0"/>
              </a:rPr>
              <a:t>//</a:t>
            </a:r>
            <a:r>
              <a:rPr lang="en-US" sz="1400" cap="all" dirty="0">
                <a:latin typeface="Kievit Offc" panose="020B0504030101020102" pitchFamily="34" charset="77"/>
              </a:rPr>
              <a:t> </a:t>
            </a:r>
            <a:r>
              <a:rPr lang="en-US" sz="1400" b="1" cap="all" dirty="0" err="1">
                <a:solidFill>
                  <a:schemeClr val="tx2"/>
                </a:solidFill>
                <a:latin typeface="Kievit Offc" panose="020B0504030101020102" pitchFamily="34" charset="77"/>
                <a:ea typeface="Open Sans" panose="020B0606030504020204" pitchFamily="34" charset="0"/>
                <a:cs typeface="Open Sans" panose="020B0606030504020204" pitchFamily="34" charset="0"/>
              </a:rPr>
              <a:t>june</a:t>
            </a:r>
            <a:r>
              <a:rPr lang="en-US" sz="1400" b="1" cap="all" dirty="0">
                <a:solidFill>
                  <a:schemeClr val="tx2"/>
                </a:solidFill>
                <a:latin typeface="Kievit Offc" panose="020B0504030101020102" pitchFamily="34" charset="77"/>
                <a:ea typeface="Open Sans" panose="020B0606030504020204" pitchFamily="34" charset="0"/>
                <a:cs typeface="Open Sans" panose="020B0606030504020204" pitchFamily="34" charset="0"/>
              </a:rPr>
              <a:t> 13, 2024</a:t>
            </a:r>
          </a:p>
        </p:txBody>
      </p:sp>
      <p:pic>
        <p:nvPicPr>
          <p:cNvPr id="10" name="Picture 9">
            <a:extLst>
              <a:ext uri="{FF2B5EF4-FFF2-40B4-BE49-F238E27FC236}">
                <a16:creationId xmlns:a16="http://schemas.microsoft.com/office/drawing/2014/main" id="{29BA40BB-A166-4E39-C44B-57279B16D5B9}"/>
              </a:ext>
            </a:extLst>
          </p:cNvPr>
          <p:cNvPicPr>
            <a:picLocks noChangeAspect="1"/>
          </p:cNvPicPr>
          <p:nvPr/>
        </p:nvPicPr>
        <p:blipFill>
          <a:blip r:embed="rId4"/>
          <a:stretch>
            <a:fillRect/>
          </a:stretch>
        </p:blipFill>
        <p:spPr>
          <a:xfrm>
            <a:off x="544087" y="2728687"/>
            <a:ext cx="3351799" cy="999772"/>
          </a:xfrm>
          <a:prstGeom prst="rect">
            <a:avLst/>
          </a:prstGeom>
        </p:spPr>
      </p:pic>
    </p:spTree>
    <p:extLst>
      <p:ext uri="{BB962C8B-B14F-4D97-AF65-F5344CB8AC3E}">
        <p14:creationId xmlns:p14="http://schemas.microsoft.com/office/powerpoint/2010/main" val="1792792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057037A4-0EA2-B368-EF29-4F39A86021E3}"/>
              </a:ext>
            </a:extLst>
          </p:cNvPr>
          <p:cNvSpPr txBox="1"/>
          <p:nvPr/>
        </p:nvSpPr>
        <p:spPr>
          <a:xfrm>
            <a:off x="5049781" y="949875"/>
            <a:ext cx="3761961" cy="510909"/>
          </a:xfrm>
          <a:prstGeom prst="rect">
            <a:avLst/>
          </a:prstGeom>
          <a:noFill/>
        </p:spPr>
        <p:txBody>
          <a:bodyPr wrap="square" lIns="0" tIns="0" rIns="0" bIns="0" rtlCol="0">
            <a:spAutoFit/>
          </a:bodyPr>
          <a:lstStyle/>
          <a:p>
            <a:pPr>
              <a:lnSpc>
                <a:spcPct val="80000"/>
              </a:lnSpc>
            </a:pPr>
            <a:r>
              <a:rPr lang="en-US" sz="4000" cap="all" dirty="0">
                <a:latin typeface="Stratum2 Bold" panose="020B0506030000020004" pitchFamily="34" charset="77"/>
                <a:ea typeface="Roboto" panose="02000000000000000000" pitchFamily="2" charset="0"/>
                <a:cs typeface="Open Sans" panose="020B0606030504020204" pitchFamily="34" charset="0"/>
              </a:rPr>
              <a:t>agenda</a:t>
            </a:r>
          </a:p>
        </p:txBody>
      </p:sp>
      <p:sp>
        <p:nvSpPr>
          <p:cNvPr id="9" name="TextBox 8">
            <a:extLst>
              <a:ext uri="{FF2B5EF4-FFF2-40B4-BE49-F238E27FC236}">
                <a16:creationId xmlns:a16="http://schemas.microsoft.com/office/drawing/2014/main" id="{3EEC2699-AC3B-F8FE-DD88-DCDB5A02626D}"/>
              </a:ext>
            </a:extLst>
          </p:cNvPr>
          <p:cNvSpPr txBox="1"/>
          <p:nvPr/>
        </p:nvSpPr>
        <p:spPr>
          <a:xfrm>
            <a:off x="5575678" y="2597776"/>
            <a:ext cx="5169406" cy="231410"/>
          </a:xfrm>
          <a:prstGeom prst="rect">
            <a:avLst/>
          </a:prstGeom>
          <a:noFill/>
        </p:spPr>
        <p:txBody>
          <a:bodyPr wrap="square" lIns="0" tIns="0" rIns="0" bIns="0" rtlCol="0" anchor="t">
            <a:spAutoFit/>
          </a:bodyPr>
          <a:lstStyle/>
          <a:p>
            <a:pPr>
              <a:lnSpc>
                <a:spcPct val="80000"/>
              </a:lnSpc>
            </a:pPr>
            <a:r>
              <a:rPr lang="en-US" b="1" cap="all" dirty="0">
                <a:solidFill>
                  <a:schemeClr val="tx2"/>
                </a:solidFill>
                <a:latin typeface="Stratum2 Bold"/>
                <a:ea typeface="Titillium" charset="0"/>
                <a:cs typeface="Titillium" charset="0"/>
              </a:rPr>
              <a:t> 01 </a:t>
            </a:r>
            <a:r>
              <a:rPr lang="en-US" b="1" cap="all" dirty="0">
                <a:solidFill>
                  <a:srgbClr val="E05529"/>
                </a:solidFill>
                <a:latin typeface="Kievit Offc"/>
                <a:ea typeface="Titillium" charset="0"/>
                <a:cs typeface="Titillium" charset="0"/>
              </a:rPr>
              <a:t>//</a:t>
            </a:r>
            <a:r>
              <a:rPr lang="en-US" b="1" cap="all" dirty="0">
                <a:solidFill>
                  <a:schemeClr val="accent6">
                    <a:lumMod val="75000"/>
                  </a:schemeClr>
                </a:solidFill>
                <a:latin typeface="Stratum2 Bold"/>
                <a:ea typeface="Titillium" charset="0"/>
                <a:cs typeface="Titillium" charset="0"/>
              </a:rPr>
              <a:t> </a:t>
            </a:r>
            <a:r>
              <a:rPr lang="en-US" b="1" cap="all" dirty="0">
                <a:solidFill>
                  <a:schemeClr val="tx2"/>
                </a:solidFill>
                <a:latin typeface="Stratum2 Bold"/>
                <a:ea typeface="Titillium" charset="0"/>
                <a:cs typeface="Titillium" charset="0"/>
              </a:rPr>
              <a:t>amp update</a:t>
            </a:r>
          </a:p>
        </p:txBody>
      </p:sp>
      <p:sp>
        <p:nvSpPr>
          <p:cNvPr id="15" name="TextBox 14">
            <a:extLst>
              <a:ext uri="{FF2B5EF4-FFF2-40B4-BE49-F238E27FC236}">
                <a16:creationId xmlns:a16="http://schemas.microsoft.com/office/drawing/2014/main" id="{2A8B5EC5-BEBF-42FE-7919-519F26DD66BD}"/>
              </a:ext>
            </a:extLst>
          </p:cNvPr>
          <p:cNvSpPr txBox="1"/>
          <p:nvPr/>
        </p:nvSpPr>
        <p:spPr>
          <a:xfrm>
            <a:off x="5574291" y="3340409"/>
            <a:ext cx="6648407" cy="232051"/>
          </a:xfrm>
          <a:prstGeom prst="rect">
            <a:avLst/>
          </a:prstGeom>
          <a:noFill/>
        </p:spPr>
        <p:txBody>
          <a:bodyPr wrap="square" lIns="0" tIns="0" rIns="0" bIns="0" rtlCol="0">
            <a:spAutoFit/>
          </a:bodyPr>
          <a:lstStyle/>
          <a:p>
            <a:pPr>
              <a:lnSpc>
                <a:spcPct val="80000"/>
              </a:lnSpc>
            </a:pPr>
            <a:r>
              <a:rPr lang="en-US" b="1" cap="all" dirty="0">
                <a:solidFill>
                  <a:schemeClr val="tx2"/>
                </a:solidFill>
                <a:latin typeface="Stratum2 Bold" panose="020B0506030000020004" pitchFamily="34" charset="77"/>
                <a:ea typeface="Titillium" charset="0"/>
                <a:cs typeface="Titillium" charset="0"/>
              </a:rPr>
              <a:t> 02 </a:t>
            </a:r>
            <a:r>
              <a:rPr lang="en-US" b="1" cap="all" dirty="0">
                <a:solidFill>
                  <a:srgbClr val="E05529"/>
                </a:solidFill>
                <a:latin typeface="Kievit Offc" panose="020B0504030101020102" pitchFamily="34" charset="77"/>
                <a:ea typeface="Titillium" charset="0"/>
                <a:cs typeface="Titillium" charset="0"/>
              </a:rPr>
              <a:t>//</a:t>
            </a:r>
            <a:r>
              <a:rPr lang="en-US" b="1" cap="all" dirty="0">
                <a:solidFill>
                  <a:schemeClr val="accent6">
                    <a:lumMod val="75000"/>
                  </a:schemeClr>
                </a:solidFill>
                <a:latin typeface="Stratum2 Bold" panose="020B0506030000020004" pitchFamily="34" charset="77"/>
                <a:ea typeface="Titillium" charset="0"/>
                <a:cs typeface="Titillium" charset="0"/>
              </a:rPr>
              <a:t> </a:t>
            </a:r>
            <a:r>
              <a:rPr lang="en-US" b="1" cap="all" dirty="0">
                <a:solidFill>
                  <a:schemeClr val="tx2"/>
                </a:solidFill>
                <a:latin typeface="Stratum2 Bold" panose="020B0506030000020004" pitchFamily="34" charset="77"/>
                <a:ea typeface="Titillium" charset="0"/>
                <a:cs typeface="Titillium" charset="0"/>
              </a:rPr>
              <a:t>organizational change management</a:t>
            </a:r>
          </a:p>
        </p:txBody>
      </p:sp>
      <p:sp>
        <p:nvSpPr>
          <p:cNvPr id="17" name="TextBox 16">
            <a:extLst>
              <a:ext uri="{FF2B5EF4-FFF2-40B4-BE49-F238E27FC236}">
                <a16:creationId xmlns:a16="http://schemas.microsoft.com/office/drawing/2014/main" id="{795CDD33-9B3A-BB3F-9EEF-0EE30D8A154A}"/>
              </a:ext>
            </a:extLst>
          </p:cNvPr>
          <p:cNvSpPr txBox="1"/>
          <p:nvPr/>
        </p:nvSpPr>
        <p:spPr>
          <a:xfrm>
            <a:off x="5586013" y="4792194"/>
            <a:ext cx="6033054" cy="232051"/>
          </a:xfrm>
          <a:prstGeom prst="rect">
            <a:avLst/>
          </a:prstGeom>
          <a:noFill/>
        </p:spPr>
        <p:txBody>
          <a:bodyPr wrap="square" lIns="0" tIns="0" rIns="0" bIns="0" rtlCol="0">
            <a:spAutoFit/>
          </a:bodyPr>
          <a:lstStyle/>
          <a:p>
            <a:pPr>
              <a:lnSpc>
                <a:spcPct val="80000"/>
              </a:lnSpc>
            </a:pPr>
            <a:r>
              <a:rPr lang="en-US" b="1" cap="all" dirty="0">
                <a:solidFill>
                  <a:schemeClr val="tx2"/>
                </a:solidFill>
                <a:latin typeface="Stratum2 Bold" panose="020B0506030000020004" pitchFamily="34" charset="77"/>
                <a:ea typeface="Titillium" charset="0"/>
                <a:cs typeface="Titillium" charset="0"/>
              </a:rPr>
              <a:t> 04 </a:t>
            </a:r>
            <a:r>
              <a:rPr lang="en-US" b="1" cap="all" dirty="0">
                <a:solidFill>
                  <a:srgbClr val="E05529"/>
                </a:solidFill>
                <a:latin typeface="Kievit Offc" panose="020B0504030101020102" pitchFamily="34" charset="77"/>
                <a:ea typeface="Titillium" charset="0"/>
                <a:cs typeface="Titillium" charset="0"/>
              </a:rPr>
              <a:t>//</a:t>
            </a:r>
            <a:r>
              <a:rPr lang="en-US" b="1" cap="all" dirty="0">
                <a:solidFill>
                  <a:schemeClr val="accent6">
                    <a:lumMod val="75000"/>
                  </a:schemeClr>
                </a:solidFill>
                <a:latin typeface="Stratum2 Bold" panose="020B0506030000020004" pitchFamily="34" charset="77"/>
                <a:ea typeface="Titillium" charset="0"/>
                <a:cs typeface="Titillium" charset="0"/>
              </a:rPr>
              <a:t> </a:t>
            </a:r>
            <a:r>
              <a:rPr lang="en-US" b="1" cap="all" dirty="0">
                <a:solidFill>
                  <a:schemeClr val="tx2"/>
                </a:solidFill>
                <a:latin typeface="Stratum2 Bold" panose="020B0506030000020004" pitchFamily="34" charset="77"/>
                <a:ea typeface="Titillium" charset="0"/>
                <a:cs typeface="Titillium" charset="0"/>
              </a:rPr>
              <a:t>questions </a:t>
            </a:r>
          </a:p>
        </p:txBody>
      </p:sp>
      <p:pic>
        <p:nvPicPr>
          <p:cNvPr id="7" name="Graphic 6">
            <a:extLst>
              <a:ext uri="{FF2B5EF4-FFF2-40B4-BE49-F238E27FC236}">
                <a16:creationId xmlns:a16="http://schemas.microsoft.com/office/drawing/2014/main" id="{86276355-ED4A-520E-3C1E-0EDF3ACF346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049781" y="2507495"/>
            <a:ext cx="266073" cy="354764"/>
          </a:xfrm>
          <a:prstGeom prst="rect">
            <a:avLst/>
          </a:prstGeom>
        </p:spPr>
      </p:pic>
      <p:sp>
        <p:nvSpPr>
          <p:cNvPr id="28" name="Parallelogram 27">
            <a:extLst>
              <a:ext uri="{FF2B5EF4-FFF2-40B4-BE49-F238E27FC236}">
                <a16:creationId xmlns:a16="http://schemas.microsoft.com/office/drawing/2014/main" id="{568486A0-F048-B7ED-E841-FF6E0B033EDE}"/>
              </a:ext>
            </a:extLst>
          </p:cNvPr>
          <p:cNvSpPr/>
          <p:nvPr/>
        </p:nvSpPr>
        <p:spPr>
          <a:xfrm>
            <a:off x="5017697" y="1793064"/>
            <a:ext cx="2156605" cy="174786"/>
          </a:xfrm>
          <a:prstGeom prst="parallelogram">
            <a:avLst>
              <a:gd name="adj" fmla="val 52423"/>
            </a:avLst>
          </a:prstGeom>
          <a:solidFill>
            <a:srgbClr val="D73F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raphic 1">
            <a:extLst>
              <a:ext uri="{FF2B5EF4-FFF2-40B4-BE49-F238E27FC236}">
                <a16:creationId xmlns:a16="http://schemas.microsoft.com/office/drawing/2014/main" id="{473C321B-6D51-003A-B0FC-FB2161B4D966}"/>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b="18164"/>
          <a:stretch/>
        </p:blipFill>
        <p:spPr>
          <a:xfrm>
            <a:off x="-17929" y="0"/>
            <a:ext cx="3904129" cy="6878287"/>
          </a:xfrm>
          <a:prstGeom prst="rect">
            <a:avLst/>
          </a:prstGeom>
        </p:spPr>
      </p:pic>
      <p:sp>
        <p:nvSpPr>
          <p:cNvPr id="3" name="Rectangle 2">
            <a:extLst>
              <a:ext uri="{FF2B5EF4-FFF2-40B4-BE49-F238E27FC236}">
                <a16:creationId xmlns:a16="http://schemas.microsoft.com/office/drawing/2014/main" id="{152832F7-58EA-4055-8E7E-CADD9D1AD501}"/>
              </a:ext>
            </a:extLst>
          </p:cNvPr>
          <p:cNvSpPr/>
          <p:nvPr/>
        </p:nvSpPr>
        <p:spPr>
          <a:xfrm>
            <a:off x="-1" y="-4916"/>
            <a:ext cx="3904129" cy="6878287"/>
          </a:xfrm>
          <a:prstGeom prst="rect">
            <a:avLst/>
          </a:prstGeom>
          <a:blipFill>
            <a:blip r:embed="rId6">
              <a:extLst>
                <a:ext uri="{96DAC541-7B7A-43D3-8B79-37D633B846F1}">
                  <asvg:svgBlip xmlns:asvg="http://schemas.microsoft.com/office/drawing/2016/SVG/main" r:embed="rId7"/>
                </a:ext>
              </a:extLst>
            </a:blip>
            <a:srcRect/>
            <a:stretch>
              <a:fillRect l="-72420" t="-766" r="-10962" b="-2246"/>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a:extLst>
              <a:ext uri="{FF2B5EF4-FFF2-40B4-BE49-F238E27FC236}">
                <a16:creationId xmlns:a16="http://schemas.microsoft.com/office/drawing/2014/main" id="{59FF510C-DAD9-CD61-209E-E1F727AB556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081865" y="4726537"/>
            <a:ext cx="233989" cy="354764"/>
          </a:xfrm>
          <a:prstGeom prst="rect">
            <a:avLst/>
          </a:prstGeom>
        </p:spPr>
      </p:pic>
      <p:pic>
        <p:nvPicPr>
          <p:cNvPr id="10" name="Graphic 9">
            <a:extLst>
              <a:ext uri="{FF2B5EF4-FFF2-40B4-BE49-F238E27FC236}">
                <a16:creationId xmlns:a16="http://schemas.microsoft.com/office/drawing/2014/main" id="{FFC189E5-8010-2C46-C7C0-BF3E594E369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049781" y="3228095"/>
            <a:ext cx="266073" cy="354764"/>
          </a:xfrm>
          <a:prstGeom prst="rect">
            <a:avLst/>
          </a:prstGeom>
        </p:spPr>
      </p:pic>
      <p:sp>
        <p:nvSpPr>
          <p:cNvPr id="4" name="TextBox 3">
            <a:extLst>
              <a:ext uri="{FF2B5EF4-FFF2-40B4-BE49-F238E27FC236}">
                <a16:creationId xmlns:a16="http://schemas.microsoft.com/office/drawing/2014/main" id="{C1171360-C355-C10E-1EFE-B368222D44A8}"/>
              </a:ext>
            </a:extLst>
          </p:cNvPr>
          <p:cNvSpPr txBox="1"/>
          <p:nvPr/>
        </p:nvSpPr>
        <p:spPr>
          <a:xfrm>
            <a:off x="5574291" y="4073842"/>
            <a:ext cx="6033054" cy="232051"/>
          </a:xfrm>
          <a:prstGeom prst="rect">
            <a:avLst/>
          </a:prstGeom>
          <a:noFill/>
        </p:spPr>
        <p:txBody>
          <a:bodyPr wrap="square" lIns="0" tIns="0" rIns="0" bIns="0" rtlCol="0">
            <a:spAutoFit/>
          </a:bodyPr>
          <a:lstStyle/>
          <a:p>
            <a:pPr>
              <a:lnSpc>
                <a:spcPct val="80000"/>
              </a:lnSpc>
            </a:pPr>
            <a:r>
              <a:rPr lang="en-US" b="1" cap="all" dirty="0">
                <a:solidFill>
                  <a:schemeClr val="tx2"/>
                </a:solidFill>
                <a:latin typeface="Stratum2 Bold" panose="020B0506030000020004" pitchFamily="34" charset="77"/>
                <a:ea typeface="Titillium" charset="0"/>
                <a:cs typeface="Titillium" charset="0"/>
              </a:rPr>
              <a:t> 03 </a:t>
            </a:r>
            <a:r>
              <a:rPr lang="en-US" b="1" cap="all" dirty="0">
                <a:solidFill>
                  <a:srgbClr val="E05529"/>
                </a:solidFill>
                <a:latin typeface="Kievit Offc" panose="020B0504030101020102" pitchFamily="34" charset="77"/>
                <a:ea typeface="Titillium" charset="0"/>
                <a:cs typeface="Titillium" charset="0"/>
              </a:rPr>
              <a:t>//</a:t>
            </a:r>
            <a:r>
              <a:rPr lang="en-US" b="1" cap="all" dirty="0">
                <a:solidFill>
                  <a:schemeClr val="accent6">
                    <a:lumMod val="75000"/>
                  </a:schemeClr>
                </a:solidFill>
                <a:latin typeface="Stratum2 Bold" panose="020B0506030000020004" pitchFamily="34" charset="77"/>
                <a:ea typeface="Titillium" charset="0"/>
                <a:cs typeface="Titillium" charset="0"/>
              </a:rPr>
              <a:t> </a:t>
            </a:r>
            <a:r>
              <a:rPr lang="en-US" b="1" cap="all" dirty="0">
                <a:solidFill>
                  <a:schemeClr val="tx2"/>
                </a:solidFill>
                <a:latin typeface="Stratum2 Bold" panose="020B0506030000020004" pitchFamily="34" charset="77"/>
                <a:ea typeface="Titillium" charset="0"/>
                <a:cs typeface="Titillium" charset="0"/>
              </a:rPr>
              <a:t>amp SCOPE AND budget</a:t>
            </a:r>
          </a:p>
        </p:txBody>
      </p:sp>
      <p:pic>
        <p:nvPicPr>
          <p:cNvPr id="11" name="Graphic 10">
            <a:extLst>
              <a:ext uri="{FF2B5EF4-FFF2-40B4-BE49-F238E27FC236}">
                <a16:creationId xmlns:a16="http://schemas.microsoft.com/office/drawing/2014/main" id="{C08B51AC-5073-9272-D97D-EC28F3021F4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081865" y="3977316"/>
            <a:ext cx="233989" cy="354764"/>
          </a:xfrm>
          <a:prstGeom prst="rect">
            <a:avLst/>
          </a:prstGeom>
        </p:spPr>
      </p:pic>
    </p:spTree>
    <p:extLst>
      <p:ext uri="{BB962C8B-B14F-4D97-AF65-F5344CB8AC3E}">
        <p14:creationId xmlns:p14="http://schemas.microsoft.com/office/powerpoint/2010/main" val="21680537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6253186-67CA-B886-C53C-09D2936F7B82}"/>
              </a:ext>
            </a:extLst>
          </p:cNvPr>
          <p:cNvSpPr txBox="1"/>
          <p:nvPr/>
        </p:nvSpPr>
        <p:spPr>
          <a:xfrm>
            <a:off x="874058" y="799341"/>
            <a:ext cx="4391785" cy="705450"/>
          </a:xfrm>
          <a:prstGeom prst="rect">
            <a:avLst/>
          </a:prstGeom>
          <a:noFill/>
        </p:spPr>
        <p:txBody>
          <a:bodyPr wrap="square" rtlCol="0">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4800" b="1" i="0" u="none" strike="noStrike" kern="1200" cap="none" spc="0" normalizeH="0" baseline="0" noProof="0" dirty="0">
                <a:ln>
                  <a:noFill/>
                </a:ln>
                <a:solidFill>
                  <a:schemeClr val="tx2"/>
                </a:solidFill>
                <a:effectLst/>
                <a:uLnTx/>
                <a:uFillTx/>
                <a:latin typeface="Stratum2 Bold" panose="020B0506030000020004" pitchFamily="34" charset="77"/>
                <a:ea typeface="+mn-ea"/>
                <a:cs typeface="+mn-cs"/>
              </a:rPr>
              <a:t>AMP UPDATES</a:t>
            </a:r>
          </a:p>
        </p:txBody>
      </p:sp>
      <p:sp>
        <p:nvSpPr>
          <p:cNvPr id="4" name="Oval 3">
            <a:extLst>
              <a:ext uri="{FF2B5EF4-FFF2-40B4-BE49-F238E27FC236}">
                <a16:creationId xmlns:a16="http://schemas.microsoft.com/office/drawing/2014/main" id="{AFBE0042-BAC6-8B4E-8806-0EC0D7484F6E}"/>
              </a:ext>
            </a:extLst>
          </p:cNvPr>
          <p:cNvSpPr/>
          <p:nvPr/>
        </p:nvSpPr>
        <p:spPr>
          <a:xfrm>
            <a:off x="874058" y="1749077"/>
            <a:ext cx="685800" cy="685800"/>
          </a:xfrm>
          <a:prstGeom prst="ellipse">
            <a:avLst/>
          </a:prstGeom>
          <a:noFill/>
          <a:ln w="76200">
            <a:solidFill>
              <a:schemeClr val="accent1"/>
            </a:solidFill>
            <a:extLst>
              <a:ext uri="{C807C97D-BFC1-408E-A445-0C87EB9F89A2}">
                <ask:lineSketchStyleProps xmlns:ask="http://schemas.microsoft.com/office/drawing/2018/sketchyshapes" sd="1219033472">
                  <a:custGeom>
                    <a:avLst/>
                    <a:gdLst>
                      <a:gd name="connsiteX0" fmla="*/ 0 w 1752600"/>
                      <a:gd name="connsiteY0" fmla="*/ 876300 h 1752600"/>
                      <a:gd name="connsiteX1" fmla="*/ 876300 w 1752600"/>
                      <a:gd name="connsiteY1" fmla="*/ 0 h 1752600"/>
                      <a:gd name="connsiteX2" fmla="*/ 1752600 w 1752600"/>
                      <a:gd name="connsiteY2" fmla="*/ 876300 h 1752600"/>
                      <a:gd name="connsiteX3" fmla="*/ 876300 w 1752600"/>
                      <a:gd name="connsiteY3" fmla="*/ 1752600 h 1752600"/>
                      <a:gd name="connsiteX4" fmla="*/ 0 w 1752600"/>
                      <a:gd name="connsiteY4" fmla="*/ 876300 h 1752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600" h="1752600" extrusionOk="0">
                        <a:moveTo>
                          <a:pt x="0" y="876300"/>
                        </a:moveTo>
                        <a:cubicBezTo>
                          <a:pt x="-18239" y="381083"/>
                          <a:pt x="340159" y="19582"/>
                          <a:pt x="876300" y="0"/>
                        </a:cubicBezTo>
                        <a:cubicBezTo>
                          <a:pt x="1444560" y="17746"/>
                          <a:pt x="1711088" y="393653"/>
                          <a:pt x="1752600" y="876300"/>
                        </a:cubicBezTo>
                        <a:cubicBezTo>
                          <a:pt x="1692965" y="1418504"/>
                          <a:pt x="1341828" y="1854518"/>
                          <a:pt x="876300" y="1752600"/>
                        </a:cubicBezTo>
                        <a:cubicBezTo>
                          <a:pt x="323542" y="1714963"/>
                          <a:pt x="121799" y="1418463"/>
                          <a:pt x="0" y="876300"/>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F5F5"/>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55BF5DE6-BF34-CEBD-8D25-FBAF6821B04F}"/>
              </a:ext>
            </a:extLst>
          </p:cNvPr>
          <p:cNvSpPr txBox="1"/>
          <p:nvPr/>
        </p:nvSpPr>
        <p:spPr>
          <a:xfrm>
            <a:off x="1712258" y="1878348"/>
            <a:ext cx="309638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tx2"/>
                </a:solidFill>
                <a:effectLst/>
                <a:uLnTx/>
                <a:uFillTx/>
                <a:latin typeface="Kievit Offc" panose="020B0504030101020102" pitchFamily="34" charset="77"/>
                <a:ea typeface="+mn-ea"/>
                <a:cs typeface="+mn-cs"/>
              </a:rPr>
              <a:t>AMP GOVERNANCE</a:t>
            </a:r>
          </a:p>
        </p:txBody>
      </p:sp>
      <p:sp>
        <p:nvSpPr>
          <p:cNvPr id="6" name="Oval 5">
            <a:extLst>
              <a:ext uri="{FF2B5EF4-FFF2-40B4-BE49-F238E27FC236}">
                <a16:creationId xmlns:a16="http://schemas.microsoft.com/office/drawing/2014/main" id="{F2224FE7-8523-0ADA-2625-1962CAE812FC}"/>
              </a:ext>
            </a:extLst>
          </p:cNvPr>
          <p:cNvSpPr/>
          <p:nvPr/>
        </p:nvSpPr>
        <p:spPr>
          <a:xfrm>
            <a:off x="874058" y="2954228"/>
            <a:ext cx="685800" cy="685800"/>
          </a:xfrm>
          <a:prstGeom prst="ellipse">
            <a:avLst/>
          </a:prstGeom>
          <a:noFill/>
          <a:ln w="76200">
            <a:solidFill>
              <a:schemeClr val="accent1"/>
            </a:solidFill>
            <a:extLst>
              <a:ext uri="{C807C97D-BFC1-408E-A445-0C87EB9F89A2}">
                <ask:lineSketchStyleProps xmlns:ask="http://schemas.microsoft.com/office/drawing/2018/sketchyshapes" sd="1219033472">
                  <a:custGeom>
                    <a:avLst/>
                    <a:gdLst>
                      <a:gd name="connsiteX0" fmla="*/ 0 w 1752600"/>
                      <a:gd name="connsiteY0" fmla="*/ 876300 h 1752600"/>
                      <a:gd name="connsiteX1" fmla="*/ 876300 w 1752600"/>
                      <a:gd name="connsiteY1" fmla="*/ 0 h 1752600"/>
                      <a:gd name="connsiteX2" fmla="*/ 1752600 w 1752600"/>
                      <a:gd name="connsiteY2" fmla="*/ 876300 h 1752600"/>
                      <a:gd name="connsiteX3" fmla="*/ 876300 w 1752600"/>
                      <a:gd name="connsiteY3" fmla="*/ 1752600 h 1752600"/>
                      <a:gd name="connsiteX4" fmla="*/ 0 w 1752600"/>
                      <a:gd name="connsiteY4" fmla="*/ 876300 h 1752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600" h="1752600" extrusionOk="0">
                        <a:moveTo>
                          <a:pt x="0" y="876300"/>
                        </a:moveTo>
                        <a:cubicBezTo>
                          <a:pt x="-18239" y="381083"/>
                          <a:pt x="340159" y="19582"/>
                          <a:pt x="876300" y="0"/>
                        </a:cubicBezTo>
                        <a:cubicBezTo>
                          <a:pt x="1444560" y="17746"/>
                          <a:pt x="1711088" y="393653"/>
                          <a:pt x="1752600" y="876300"/>
                        </a:cubicBezTo>
                        <a:cubicBezTo>
                          <a:pt x="1692965" y="1418504"/>
                          <a:pt x="1341828" y="1854518"/>
                          <a:pt x="876300" y="1752600"/>
                        </a:cubicBezTo>
                        <a:cubicBezTo>
                          <a:pt x="323542" y="1714963"/>
                          <a:pt x="121799" y="1418463"/>
                          <a:pt x="0" y="876300"/>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F5F5"/>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48916DD5-F228-C02D-6B8E-47D56CB7CF77}"/>
              </a:ext>
            </a:extLst>
          </p:cNvPr>
          <p:cNvSpPr txBox="1"/>
          <p:nvPr/>
        </p:nvSpPr>
        <p:spPr>
          <a:xfrm>
            <a:off x="1712258" y="3066295"/>
            <a:ext cx="430119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chemeClr val="tx2"/>
                </a:solidFill>
                <a:latin typeface="Kievit Offc" panose="020B0504030101020102" pitchFamily="34" charset="77"/>
              </a:rPr>
              <a:t>ENGAGEMENT</a:t>
            </a:r>
            <a:endParaRPr kumimoji="0" lang="en-US" sz="2400" b="1" i="0" u="none" strike="noStrike" kern="1200" cap="none" spc="0" normalizeH="0" baseline="0" noProof="0" dirty="0">
              <a:ln>
                <a:noFill/>
              </a:ln>
              <a:solidFill>
                <a:schemeClr val="tx2"/>
              </a:solidFill>
              <a:effectLst/>
              <a:uLnTx/>
              <a:uFillTx/>
              <a:latin typeface="Kievit Offc" panose="020B0504030101020102" pitchFamily="34" charset="77"/>
              <a:ea typeface="+mn-ea"/>
              <a:cs typeface="+mn-cs"/>
            </a:endParaRPr>
          </a:p>
        </p:txBody>
      </p:sp>
      <p:sp>
        <p:nvSpPr>
          <p:cNvPr id="13" name="Oval 12">
            <a:extLst>
              <a:ext uri="{FF2B5EF4-FFF2-40B4-BE49-F238E27FC236}">
                <a16:creationId xmlns:a16="http://schemas.microsoft.com/office/drawing/2014/main" id="{CDE98CF3-D548-4781-496D-3A2D5DCB0570}"/>
              </a:ext>
            </a:extLst>
          </p:cNvPr>
          <p:cNvSpPr/>
          <p:nvPr/>
        </p:nvSpPr>
        <p:spPr>
          <a:xfrm>
            <a:off x="874058" y="4047312"/>
            <a:ext cx="685800" cy="685800"/>
          </a:xfrm>
          <a:prstGeom prst="ellipse">
            <a:avLst/>
          </a:prstGeom>
          <a:noFill/>
          <a:ln w="76200">
            <a:solidFill>
              <a:schemeClr val="accent1"/>
            </a:solidFill>
            <a:extLst>
              <a:ext uri="{C807C97D-BFC1-408E-A445-0C87EB9F89A2}">
                <ask:lineSketchStyleProps xmlns:ask="http://schemas.microsoft.com/office/drawing/2018/sketchyshapes" sd="1219033472">
                  <a:custGeom>
                    <a:avLst/>
                    <a:gdLst>
                      <a:gd name="connsiteX0" fmla="*/ 0 w 1752600"/>
                      <a:gd name="connsiteY0" fmla="*/ 876300 h 1752600"/>
                      <a:gd name="connsiteX1" fmla="*/ 876300 w 1752600"/>
                      <a:gd name="connsiteY1" fmla="*/ 0 h 1752600"/>
                      <a:gd name="connsiteX2" fmla="*/ 1752600 w 1752600"/>
                      <a:gd name="connsiteY2" fmla="*/ 876300 h 1752600"/>
                      <a:gd name="connsiteX3" fmla="*/ 876300 w 1752600"/>
                      <a:gd name="connsiteY3" fmla="*/ 1752600 h 1752600"/>
                      <a:gd name="connsiteX4" fmla="*/ 0 w 1752600"/>
                      <a:gd name="connsiteY4" fmla="*/ 876300 h 1752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600" h="1752600" extrusionOk="0">
                        <a:moveTo>
                          <a:pt x="0" y="876300"/>
                        </a:moveTo>
                        <a:cubicBezTo>
                          <a:pt x="-18239" y="381083"/>
                          <a:pt x="340159" y="19582"/>
                          <a:pt x="876300" y="0"/>
                        </a:cubicBezTo>
                        <a:cubicBezTo>
                          <a:pt x="1444560" y="17746"/>
                          <a:pt x="1711088" y="393653"/>
                          <a:pt x="1752600" y="876300"/>
                        </a:cubicBezTo>
                        <a:cubicBezTo>
                          <a:pt x="1692965" y="1418504"/>
                          <a:pt x="1341828" y="1854518"/>
                          <a:pt x="876300" y="1752600"/>
                        </a:cubicBezTo>
                        <a:cubicBezTo>
                          <a:pt x="323542" y="1714963"/>
                          <a:pt x="121799" y="1418463"/>
                          <a:pt x="0" y="876300"/>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F5F5"/>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94E405C4-3798-237B-8D44-6740C2FE2EAA}"/>
              </a:ext>
            </a:extLst>
          </p:cNvPr>
          <p:cNvSpPr txBox="1"/>
          <p:nvPr/>
        </p:nvSpPr>
        <p:spPr>
          <a:xfrm>
            <a:off x="1712257" y="4159379"/>
            <a:ext cx="501508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tx2"/>
                </a:solidFill>
                <a:effectLst/>
                <a:uLnTx/>
                <a:uFillTx/>
                <a:latin typeface="Kievit Offc" panose="020B0504030101020102" pitchFamily="34" charset="77"/>
                <a:ea typeface="+mn-ea"/>
                <a:cs typeface="+mn-cs"/>
              </a:rPr>
              <a:t>BUILDING THE AMP TEAM</a:t>
            </a:r>
          </a:p>
        </p:txBody>
      </p:sp>
      <p:pic>
        <p:nvPicPr>
          <p:cNvPr id="16" name="Graphic 15">
            <a:extLst>
              <a:ext uri="{FF2B5EF4-FFF2-40B4-BE49-F238E27FC236}">
                <a16:creationId xmlns:a16="http://schemas.microsoft.com/office/drawing/2014/main" id="{82B799E4-A7D0-F3B8-2FC8-B0E9D740552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83505" y="1903845"/>
            <a:ext cx="308002" cy="410669"/>
          </a:xfrm>
          <a:prstGeom prst="rect">
            <a:avLst/>
          </a:prstGeom>
        </p:spPr>
      </p:pic>
      <p:pic>
        <p:nvPicPr>
          <p:cNvPr id="17" name="Graphic 16">
            <a:extLst>
              <a:ext uri="{FF2B5EF4-FFF2-40B4-BE49-F238E27FC236}">
                <a16:creationId xmlns:a16="http://schemas.microsoft.com/office/drawing/2014/main" id="{7B58CCA7-2AFB-FEB5-A91D-55499E0110C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26458" y="3160415"/>
            <a:ext cx="381000" cy="304800"/>
          </a:xfrm>
          <a:prstGeom prst="rect">
            <a:avLst/>
          </a:prstGeom>
        </p:spPr>
      </p:pic>
      <p:pic>
        <p:nvPicPr>
          <p:cNvPr id="18" name="Graphic 17">
            <a:extLst>
              <a:ext uri="{FF2B5EF4-FFF2-40B4-BE49-F238E27FC236}">
                <a16:creationId xmlns:a16="http://schemas.microsoft.com/office/drawing/2014/main" id="{7233A4B0-FB04-631C-7189-C2BF71DAFF0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26458" y="4237811"/>
            <a:ext cx="381000" cy="304800"/>
          </a:xfrm>
          <a:prstGeom prst="rect">
            <a:avLst/>
          </a:prstGeom>
        </p:spPr>
      </p:pic>
      <p:pic>
        <p:nvPicPr>
          <p:cNvPr id="2" name="Picture 1">
            <a:extLst>
              <a:ext uri="{FF2B5EF4-FFF2-40B4-BE49-F238E27FC236}">
                <a16:creationId xmlns:a16="http://schemas.microsoft.com/office/drawing/2014/main" id="{8230D178-7498-2CD4-7681-9CB623C125AE}"/>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498986" y="956941"/>
            <a:ext cx="6467816" cy="4995999"/>
          </a:xfrm>
          <a:prstGeom prst="rect">
            <a:avLst/>
          </a:prstGeom>
        </p:spPr>
      </p:pic>
      <p:pic>
        <p:nvPicPr>
          <p:cNvPr id="10" name="Picture 9">
            <a:extLst>
              <a:ext uri="{FF2B5EF4-FFF2-40B4-BE49-F238E27FC236}">
                <a16:creationId xmlns:a16="http://schemas.microsoft.com/office/drawing/2014/main" id="{56FB3D93-4513-C144-1C30-91424E36779F}"/>
              </a:ext>
            </a:extLst>
          </p:cNvPr>
          <p:cNvPicPr>
            <a:picLocks noChangeAspect="1"/>
          </p:cNvPicPr>
          <p:nvPr/>
        </p:nvPicPr>
        <p:blipFill>
          <a:blip r:embed="rId9"/>
          <a:stretch>
            <a:fillRect/>
          </a:stretch>
        </p:blipFill>
        <p:spPr>
          <a:xfrm>
            <a:off x="10281810" y="4978043"/>
            <a:ext cx="1684992" cy="1684992"/>
          </a:xfrm>
          <a:prstGeom prst="rect">
            <a:avLst/>
          </a:prstGeom>
        </p:spPr>
      </p:pic>
    </p:spTree>
    <p:extLst>
      <p:ext uri="{BB962C8B-B14F-4D97-AF65-F5344CB8AC3E}">
        <p14:creationId xmlns:p14="http://schemas.microsoft.com/office/powerpoint/2010/main" val="23201774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5F38E9-0670-D419-9AF7-34F460D024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4086813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C350E7-7674-4493-3FA8-653ADA53890A}"/>
              </a:ext>
            </a:extLst>
          </p:cNvPr>
          <p:cNvSpPr txBox="1"/>
          <p:nvPr/>
        </p:nvSpPr>
        <p:spPr>
          <a:xfrm>
            <a:off x="668437" y="967862"/>
            <a:ext cx="5774351" cy="1747851"/>
          </a:xfrm>
          <a:prstGeom prst="rect">
            <a:avLst/>
          </a:prstGeom>
          <a:noFill/>
        </p:spPr>
        <p:txBody>
          <a:bodyPr wrap="square" rtlCol="0">
            <a:spAutoFit/>
          </a:bodyPr>
          <a:lstStyle/>
          <a:p>
            <a:pPr>
              <a:lnSpc>
                <a:spcPct val="80000"/>
              </a:lnSpc>
            </a:pPr>
            <a:r>
              <a:rPr lang="en-US" sz="6600" b="1" dirty="0">
                <a:solidFill>
                  <a:schemeClr val="tx2"/>
                </a:solidFill>
                <a:latin typeface="Stratum2 Bold" panose="020B0506030000020004" pitchFamily="34" charset="77"/>
              </a:rPr>
              <a:t>SCOPE AND BUDGET</a:t>
            </a:r>
          </a:p>
        </p:txBody>
      </p:sp>
      <p:pic>
        <p:nvPicPr>
          <p:cNvPr id="3" name="Graphic 2">
            <a:extLst>
              <a:ext uri="{FF2B5EF4-FFF2-40B4-BE49-F238E27FC236}">
                <a16:creationId xmlns:a16="http://schemas.microsoft.com/office/drawing/2014/main" id="{67A3549B-20BB-E9EB-1B52-5D7B052331D2}"/>
              </a:ext>
            </a:extLst>
          </p:cNvPr>
          <p:cNvPicPr>
            <a:picLocks noChangeAspect="1"/>
          </p:cNvPicPr>
          <p:nvPr/>
        </p:nvPicPr>
        <p:blipFill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t="2036" b="6314"/>
          <a:stretch/>
        </p:blipFill>
        <p:spPr>
          <a:xfrm>
            <a:off x="8377003" y="0"/>
            <a:ext cx="3814997" cy="6858000"/>
          </a:xfrm>
          <a:prstGeom prst="rect">
            <a:avLst/>
          </a:prstGeom>
        </p:spPr>
      </p:pic>
      <p:sp>
        <p:nvSpPr>
          <p:cNvPr id="4" name="Freeform 3">
            <a:extLst>
              <a:ext uri="{FF2B5EF4-FFF2-40B4-BE49-F238E27FC236}">
                <a16:creationId xmlns:a16="http://schemas.microsoft.com/office/drawing/2014/main" id="{D9D7CC42-BBBB-2B1C-90F9-D59978C43AC7}"/>
              </a:ext>
            </a:extLst>
          </p:cNvPr>
          <p:cNvSpPr/>
          <p:nvPr/>
        </p:nvSpPr>
        <p:spPr>
          <a:xfrm>
            <a:off x="8153400" y="718110"/>
            <a:ext cx="2573951" cy="5454090"/>
          </a:xfrm>
          <a:custGeom>
            <a:avLst/>
            <a:gdLst>
              <a:gd name="connsiteX0" fmla="*/ 0 w 2275119"/>
              <a:gd name="connsiteY0" fmla="*/ 0 h 4820878"/>
              <a:gd name="connsiteX1" fmla="*/ 104673 w 2275119"/>
              <a:gd name="connsiteY1" fmla="*/ 5286 h 4820878"/>
              <a:gd name="connsiteX2" fmla="*/ 2275119 w 2275119"/>
              <a:gd name="connsiteY2" fmla="*/ 2410439 h 4820878"/>
              <a:gd name="connsiteX3" fmla="*/ 104673 w 2275119"/>
              <a:gd name="connsiteY3" fmla="*/ 4815592 h 4820878"/>
              <a:gd name="connsiteX4" fmla="*/ 0 w 2275119"/>
              <a:gd name="connsiteY4" fmla="*/ 4820878 h 4820878"/>
              <a:gd name="connsiteX5" fmla="*/ 0 w 2275119"/>
              <a:gd name="connsiteY5" fmla="*/ 0 h 4820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5119" h="4820878">
                <a:moveTo>
                  <a:pt x="0" y="0"/>
                </a:moveTo>
                <a:lnTo>
                  <a:pt x="104673" y="5286"/>
                </a:lnTo>
                <a:cubicBezTo>
                  <a:pt x="1323780" y="129093"/>
                  <a:pt x="2275119" y="1158668"/>
                  <a:pt x="2275119" y="2410439"/>
                </a:cubicBezTo>
                <a:cubicBezTo>
                  <a:pt x="2275119" y="3662211"/>
                  <a:pt x="1323780" y="4691785"/>
                  <a:pt x="104673" y="4815592"/>
                </a:cubicBezTo>
                <a:lnTo>
                  <a:pt x="0" y="4820878"/>
                </a:lnTo>
                <a:lnTo>
                  <a:pt x="0" y="0"/>
                </a:lnTo>
                <a:close/>
              </a:path>
            </a:pathLst>
          </a:custGeom>
          <a:solidFill>
            <a:srgbClr val="0D515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10">
            <a:extLst>
              <a:ext uri="{FF2B5EF4-FFF2-40B4-BE49-F238E27FC236}">
                <a16:creationId xmlns:a16="http://schemas.microsoft.com/office/drawing/2014/main" id="{CFA60F1D-AA3C-99DB-90F1-BEA98360A9EA}"/>
              </a:ext>
            </a:extLst>
          </p:cNvPr>
          <p:cNvSpPr/>
          <p:nvPr/>
        </p:nvSpPr>
        <p:spPr>
          <a:xfrm>
            <a:off x="8153399" y="718110"/>
            <a:ext cx="2573951" cy="5454090"/>
          </a:xfrm>
          <a:custGeom>
            <a:avLst/>
            <a:gdLst>
              <a:gd name="connsiteX0" fmla="*/ 0 w 2275119"/>
              <a:gd name="connsiteY0" fmla="*/ 0 h 4820878"/>
              <a:gd name="connsiteX1" fmla="*/ 104673 w 2275119"/>
              <a:gd name="connsiteY1" fmla="*/ 5286 h 4820878"/>
              <a:gd name="connsiteX2" fmla="*/ 2275119 w 2275119"/>
              <a:gd name="connsiteY2" fmla="*/ 2410439 h 4820878"/>
              <a:gd name="connsiteX3" fmla="*/ 104673 w 2275119"/>
              <a:gd name="connsiteY3" fmla="*/ 4815592 h 4820878"/>
              <a:gd name="connsiteX4" fmla="*/ 0 w 2275119"/>
              <a:gd name="connsiteY4" fmla="*/ 4820878 h 4820878"/>
              <a:gd name="connsiteX5" fmla="*/ 0 w 2275119"/>
              <a:gd name="connsiteY5" fmla="*/ 0 h 4820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5119" h="4820878">
                <a:moveTo>
                  <a:pt x="0" y="0"/>
                </a:moveTo>
                <a:lnTo>
                  <a:pt x="104673" y="5286"/>
                </a:lnTo>
                <a:cubicBezTo>
                  <a:pt x="1323780" y="129093"/>
                  <a:pt x="2275119" y="1158668"/>
                  <a:pt x="2275119" y="2410439"/>
                </a:cubicBezTo>
                <a:cubicBezTo>
                  <a:pt x="2275119" y="3662211"/>
                  <a:pt x="1323780" y="4691785"/>
                  <a:pt x="104673" y="4815592"/>
                </a:cubicBezTo>
                <a:lnTo>
                  <a:pt x="0" y="4820878"/>
                </a:lnTo>
                <a:lnTo>
                  <a:pt x="0" y="0"/>
                </a:lnTo>
                <a:close/>
              </a:path>
            </a:pathLst>
          </a:custGeom>
          <a:blipFill dpi="0" rotWithShape="1">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a:fillRect l="-2294" t="16876" r="-78860" b="-1623"/>
            </a:stretch>
          </a:blipFill>
          <a:ln>
            <a:noFill/>
          </a:ln>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3" name="Block Arc 12">
            <a:extLst>
              <a:ext uri="{FF2B5EF4-FFF2-40B4-BE49-F238E27FC236}">
                <a16:creationId xmlns:a16="http://schemas.microsoft.com/office/drawing/2014/main" id="{8549A637-2B78-5805-8397-D95B3BDAB786}"/>
              </a:ext>
            </a:extLst>
          </p:cNvPr>
          <p:cNvSpPr/>
          <p:nvPr/>
        </p:nvSpPr>
        <p:spPr>
          <a:xfrm rot="9673331">
            <a:off x="4310746" y="-791505"/>
            <a:ext cx="6600450" cy="6600450"/>
          </a:xfrm>
          <a:prstGeom prst="blockArc">
            <a:avLst>
              <a:gd name="adj1" fmla="val 13546539"/>
              <a:gd name="adj2" fmla="val 16346569"/>
              <a:gd name="adj3" fmla="val 5904"/>
            </a:avLst>
          </a:prstGeom>
          <a:pattFill prst="ltDnDiag">
            <a:fgClr>
              <a:schemeClr val="bg1"/>
            </a:fgClr>
            <a:bgClr>
              <a:schemeClr val="accent6"/>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TextBox 5">
            <a:extLst>
              <a:ext uri="{FF2B5EF4-FFF2-40B4-BE49-F238E27FC236}">
                <a16:creationId xmlns:a16="http://schemas.microsoft.com/office/drawing/2014/main" id="{D8D84229-5BC4-9508-4186-893F35B5E956}"/>
              </a:ext>
            </a:extLst>
          </p:cNvPr>
          <p:cNvSpPr txBox="1"/>
          <p:nvPr/>
        </p:nvSpPr>
        <p:spPr>
          <a:xfrm>
            <a:off x="1531307" y="2808018"/>
            <a:ext cx="4285726" cy="764505"/>
          </a:xfrm>
          <a:prstGeom prst="rect">
            <a:avLst/>
          </a:prstGeom>
          <a:noFill/>
        </p:spPr>
        <p:txBody>
          <a:bodyPr wrap="square" rtlCol="0">
            <a:spAutoFit/>
          </a:bodyPr>
          <a:lstStyle/>
          <a:p>
            <a:pPr>
              <a:lnSpc>
                <a:spcPct val="150000"/>
              </a:lnSpc>
            </a:pPr>
            <a:r>
              <a:rPr lang="en-US" sz="3200" b="1" dirty="0">
                <a:solidFill>
                  <a:schemeClr val="tx2"/>
                </a:solidFill>
                <a:latin typeface="Kievit Offc" panose="020B0504030101020102" pitchFamily="34" charset="77"/>
              </a:rPr>
              <a:t>SCOPE</a:t>
            </a:r>
          </a:p>
        </p:txBody>
      </p:sp>
      <p:sp>
        <p:nvSpPr>
          <p:cNvPr id="7" name="TextBox 6">
            <a:extLst>
              <a:ext uri="{FF2B5EF4-FFF2-40B4-BE49-F238E27FC236}">
                <a16:creationId xmlns:a16="http://schemas.microsoft.com/office/drawing/2014/main" id="{33793668-DC21-4A48-8398-04D100ACE446}"/>
              </a:ext>
            </a:extLst>
          </p:cNvPr>
          <p:cNvSpPr txBox="1"/>
          <p:nvPr/>
        </p:nvSpPr>
        <p:spPr>
          <a:xfrm>
            <a:off x="1531307" y="4254201"/>
            <a:ext cx="4277045" cy="584775"/>
          </a:xfrm>
          <a:prstGeom prst="rect">
            <a:avLst/>
          </a:prstGeom>
          <a:noFill/>
        </p:spPr>
        <p:txBody>
          <a:bodyPr wrap="square" rtlCol="0">
            <a:spAutoFit/>
          </a:bodyPr>
          <a:lstStyle/>
          <a:p>
            <a:r>
              <a:rPr lang="en-US" sz="3200" b="1" dirty="0">
                <a:solidFill>
                  <a:schemeClr val="tx2"/>
                </a:solidFill>
                <a:latin typeface="Kievit Offc" panose="020B0504030101020102" pitchFamily="34" charset="77"/>
              </a:rPr>
              <a:t>EXPECTED COSTS</a:t>
            </a:r>
          </a:p>
        </p:txBody>
      </p:sp>
      <p:sp>
        <p:nvSpPr>
          <p:cNvPr id="5" name="TextBox 4">
            <a:extLst>
              <a:ext uri="{FF2B5EF4-FFF2-40B4-BE49-F238E27FC236}">
                <a16:creationId xmlns:a16="http://schemas.microsoft.com/office/drawing/2014/main" id="{7E1652E3-B1A0-284F-5215-AE5FBC3502C6}"/>
              </a:ext>
            </a:extLst>
          </p:cNvPr>
          <p:cNvSpPr txBox="1"/>
          <p:nvPr/>
        </p:nvSpPr>
        <p:spPr>
          <a:xfrm>
            <a:off x="1531307" y="5402371"/>
            <a:ext cx="5427563" cy="584775"/>
          </a:xfrm>
          <a:prstGeom prst="rect">
            <a:avLst/>
          </a:prstGeom>
          <a:noFill/>
        </p:spPr>
        <p:txBody>
          <a:bodyPr wrap="square" rtlCol="0">
            <a:spAutoFit/>
          </a:bodyPr>
          <a:lstStyle/>
          <a:p>
            <a:r>
              <a:rPr lang="en-US" sz="3200" b="1" dirty="0">
                <a:solidFill>
                  <a:schemeClr val="tx2"/>
                </a:solidFill>
                <a:latin typeface="Kievit Offc" panose="020B0504030101020102" pitchFamily="34" charset="77"/>
              </a:rPr>
              <a:t>CONTINGENCY RESERVE</a:t>
            </a:r>
          </a:p>
        </p:txBody>
      </p:sp>
      <p:sp>
        <p:nvSpPr>
          <p:cNvPr id="8" name="Oval 7">
            <a:extLst>
              <a:ext uri="{FF2B5EF4-FFF2-40B4-BE49-F238E27FC236}">
                <a16:creationId xmlns:a16="http://schemas.microsoft.com/office/drawing/2014/main" id="{3BC3586C-4251-2A4A-49ED-4345851E4799}"/>
              </a:ext>
            </a:extLst>
          </p:cNvPr>
          <p:cNvSpPr/>
          <p:nvPr/>
        </p:nvSpPr>
        <p:spPr>
          <a:xfrm>
            <a:off x="702953" y="2886723"/>
            <a:ext cx="685800" cy="685800"/>
          </a:xfrm>
          <a:prstGeom prst="ellipse">
            <a:avLst/>
          </a:prstGeom>
          <a:noFill/>
          <a:ln w="76200">
            <a:solidFill>
              <a:schemeClr val="accent1"/>
            </a:solidFill>
            <a:extLst>
              <a:ext uri="{C807C97D-BFC1-408E-A445-0C87EB9F89A2}">
                <ask:lineSketchStyleProps xmlns:ask="http://schemas.microsoft.com/office/drawing/2018/sketchyshapes" sd="1219033472">
                  <a:custGeom>
                    <a:avLst/>
                    <a:gdLst>
                      <a:gd name="connsiteX0" fmla="*/ 0 w 1752600"/>
                      <a:gd name="connsiteY0" fmla="*/ 876300 h 1752600"/>
                      <a:gd name="connsiteX1" fmla="*/ 876300 w 1752600"/>
                      <a:gd name="connsiteY1" fmla="*/ 0 h 1752600"/>
                      <a:gd name="connsiteX2" fmla="*/ 1752600 w 1752600"/>
                      <a:gd name="connsiteY2" fmla="*/ 876300 h 1752600"/>
                      <a:gd name="connsiteX3" fmla="*/ 876300 w 1752600"/>
                      <a:gd name="connsiteY3" fmla="*/ 1752600 h 1752600"/>
                      <a:gd name="connsiteX4" fmla="*/ 0 w 1752600"/>
                      <a:gd name="connsiteY4" fmla="*/ 876300 h 1752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600" h="1752600" extrusionOk="0">
                        <a:moveTo>
                          <a:pt x="0" y="876300"/>
                        </a:moveTo>
                        <a:cubicBezTo>
                          <a:pt x="-18239" y="381083"/>
                          <a:pt x="340159" y="19582"/>
                          <a:pt x="876300" y="0"/>
                        </a:cubicBezTo>
                        <a:cubicBezTo>
                          <a:pt x="1444560" y="17746"/>
                          <a:pt x="1711088" y="393653"/>
                          <a:pt x="1752600" y="876300"/>
                        </a:cubicBezTo>
                        <a:cubicBezTo>
                          <a:pt x="1692965" y="1418504"/>
                          <a:pt x="1341828" y="1854518"/>
                          <a:pt x="876300" y="1752600"/>
                        </a:cubicBezTo>
                        <a:cubicBezTo>
                          <a:pt x="323542" y="1714963"/>
                          <a:pt x="121799" y="1418463"/>
                          <a:pt x="0" y="876300"/>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F5F5"/>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436BB882-B53C-77C0-48E9-5668331F54FB}"/>
              </a:ext>
            </a:extLst>
          </p:cNvPr>
          <p:cNvSpPr/>
          <p:nvPr/>
        </p:nvSpPr>
        <p:spPr>
          <a:xfrm>
            <a:off x="702953" y="4142288"/>
            <a:ext cx="685800" cy="685800"/>
          </a:xfrm>
          <a:prstGeom prst="ellipse">
            <a:avLst/>
          </a:prstGeom>
          <a:noFill/>
          <a:ln w="76200">
            <a:solidFill>
              <a:schemeClr val="accent1"/>
            </a:solidFill>
            <a:extLst>
              <a:ext uri="{C807C97D-BFC1-408E-A445-0C87EB9F89A2}">
                <ask:lineSketchStyleProps xmlns:ask="http://schemas.microsoft.com/office/drawing/2018/sketchyshapes" sd="1219033472">
                  <a:custGeom>
                    <a:avLst/>
                    <a:gdLst>
                      <a:gd name="connsiteX0" fmla="*/ 0 w 1752600"/>
                      <a:gd name="connsiteY0" fmla="*/ 876300 h 1752600"/>
                      <a:gd name="connsiteX1" fmla="*/ 876300 w 1752600"/>
                      <a:gd name="connsiteY1" fmla="*/ 0 h 1752600"/>
                      <a:gd name="connsiteX2" fmla="*/ 1752600 w 1752600"/>
                      <a:gd name="connsiteY2" fmla="*/ 876300 h 1752600"/>
                      <a:gd name="connsiteX3" fmla="*/ 876300 w 1752600"/>
                      <a:gd name="connsiteY3" fmla="*/ 1752600 h 1752600"/>
                      <a:gd name="connsiteX4" fmla="*/ 0 w 1752600"/>
                      <a:gd name="connsiteY4" fmla="*/ 876300 h 1752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600" h="1752600" extrusionOk="0">
                        <a:moveTo>
                          <a:pt x="0" y="876300"/>
                        </a:moveTo>
                        <a:cubicBezTo>
                          <a:pt x="-18239" y="381083"/>
                          <a:pt x="340159" y="19582"/>
                          <a:pt x="876300" y="0"/>
                        </a:cubicBezTo>
                        <a:cubicBezTo>
                          <a:pt x="1444560" y="17746"/>
                          <a:pt x="1711088" y="393653"/>
                          <a:pt x="1752600" y="876300"/>
                        </a:cubicBezTo>
                        <a:cubicBezTo>
                          <a:pt x="1692965" y="1418504"/>
                          <a:pt x="1341828" y="1854518"/>
                          <a:pt x="876300" y="1752600"/>
                        </a:cubicBezTo>
                        <a:cubicBezTo>
                          <a:pt x="323542" y="1714963"/>
                          <a:pt x="121799" y="1418463"/>
                          <a:pt x="0" y="876300"/>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F5F5"/>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56EE9097-72D3-C011-6F52-0B14961708FA}"/>
              </a:ext>
            </a:extLst>
          </p:cNvPr>
          <p:cNvSpPr/>
          <p:nvPr/>
        </p:nvSpPr>
        <p:spPr>
          <a:xfrm>
            <a:off x="699558" y="5301346"/>
            <a:ext cx="685800" cy="685800"/>
          </a:xfrm>
          <a:prstGeom prst="ellipse">
            <a:avLst/>
          </a:prstGeom>
          <a:noFill/>
          <a:ln w="76200">
            <a:solidFill>
              <a:schemeClr val="accent1"/>
            </a:solidFill>
            <a:extLst>
              <a:ext uri="{C807C97D-BFC1-408E-A445-0C87EB9F89A2}">
                <ask:lineSketchStyleProps xmlns:ask="http://schemas.microsoft.com/office/drawing/2018/sketchyshapes" sd="1219033472">
                  <a:custGeom>
                    <a:avLst/>
                    <a:gdLst>
                      <a:gd name="connsiteX0" fmla="*/ 0 w 1752600"/>
                      <a:gd name="connsiteY0" fmla="*/ 876300 h 1752600"/>
                      <a:gd name="connsiteX1" fmla="*/ 876300 w 1752600"/>
                      <a:gd name="connsiteY1" fmla="*/ 0 h 1752600"/>
                      <a:gd name="connsiteX2" fmla="*/ 1752600 w 1752600"/>
                      <a:gd name="connsiteY2" fmla="*/ 876300 h 1752600"/>
                      <a:gd name="connsiteX3" fmla="*/ 876300 w 1752600"/>
                      <a:gd name="connsiteY3" fmla="*/ 1752600 h 1752600"/>
                      <a:gd name="connsiteX4" fmla="*/ 0 w 1752600"/>
                      <a:gd name="connsiteY4" fmla="*/ 876300 h 1752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600" h="1752600" extrusionOk="0">
                        <a:moveTo>
                          <a:pt x="0" y="876300"/>
                        </a:moveTo>
                        <a:cubicBezTo>
                          <a:pt x="-18239" y="381083"/>
                          <a:pt x="340159" y="19582"/>
                          <a:pt x="876300" y="0"/>
                        </a:cubicBezTo>
                        <a:cubicBezTo>
                          <a:pt x="1444560" y="17746"/>
                          <a:pt x="1711088" y="393653"/>
                          <a:pt x="1752600" y="876300"/>
                        </a:cubicBezTo>
                        <a:cubicBezTo>
                          <a:pt x="1692965" y="1418504"/>
                          <a:pt x="1341828" y="1854518"/>
                          <a:pt x="876300" y="1752600"/>
                        </a:cubicBezTo>
                        <a:cubicBezTo>
                          <a:pt x="323542" y="1714963"/>
                          <a:pt x="121799" y="1418463"/>
                          <a:pt x="0" y="876300"/>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F5F5"/>
              </a:solidFill>
              <a:effectLst/>
              <a:uLnTx/>
              <a:uFillTx/>
              <a:latin typeface="Calibri" panose="020F0502020204030204"/>
              <a:ea typeface="+mn-ea"/>
              <a:cs typeface="+mn-cs"/>
            </a:endParaRPr>
          </a:p>
        </p:txBody>
      </p:sp>
      <p:pic>
        <p:nvPicPr>
          <p:cNvPr id="18" name="Graphic 17">
            <a:extLst>
              <a:ext uri="{FF2B5EF4-FFF2-40B4-BE49-F238E27FC236}">
                <a16:creationId xmlns:a16="http://schemas.microsoft.com/office/drawing/2014/main" id="{C7C53EE9-FD67-7EC6-7FB5-FCA383832C1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37802" y="3077223"/>
            <a:ext cx="381000" cy="304800"/>
          </a:xfrm>
          <a:prstGeom prst="rect">
            <a:avLst/>
          </a:prstGeom>
        </p:spPr>
      </p:pic>
      <p:pic>
        <p:nvPicPr>
          <p:cNvPr id="20" name="Graphic 19">
            <a:extLst>
              <a:ext uri="{FF2B5EF4-FFF2-40B4-BE49-F238E27FC236}">
                <a16:creationId xmlns:a16="http://schemas.microsoft.com/office/drawing/2014/main" id="{E977D33B-69CE-DDE4-C9D3-CF544E345E1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37802" y="5459497"/>
            <a:ext cx="390821" cy="360758"/>
          </a:xfrm>
          <a:prstGeom prst="rect">
            <a:avLst/>
          </a:prstGeom>
        </p:spPr>
      </p:pic>
      <p:pic>
        <p:nvPicPr>
          <p:cNvPr id="21" name="Graphic 20">
            <a:extLst>
              <a:ext uri="{FF2B5EF4-FFF2-40B4-BE49-F238E27FC236}">
                <a16:creationId xmlns:a16="http://schemas.microsoft.com/office/drawing/2014/main" id="{5BE4779F-3251-F4C2-9EAB-E3175B66495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27528" y="4314655"/>
            <a:ext cx="427443" cy="341954"/>
          </a:xfrm>
          <a:prstGeom prst="rect">
            <a:avLst/>
          </a:prstGeom>
        </p:spPr>
      </p:pic>
    </p:spTree>
    <p:extLst>
      <p:ext uri="{BB962C8B-B14F-4D97-AF65-F5344CB8AC3E}">
        <p14:creationId xmlns:p14="http://schemas.microsoft.com/office/powerpoint/2010/main" val="16087016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6C384025-B258-CDF0-C9B0-11BF52B46671}"/>
              </a:ext>
            </a:extLst>
          </p:cNvPr>
          <p:cNvSpPr txBox="1"/>
          <p:nvPr/>
        </p:nvSpPr>
        <p:spPr>
          <a:xfrm>
            <a:off x="4563409" y="641171"/>
            <a:ext cx="6060070" cy="1747851"/>
          </a:xfrm>
          <a:prstGeom prst="rect">
            <a:avLst/>
          </a:prstGeom>
          <a:noFill/>
        </p:spPr>
        <p:txBody>
          <a:bodyPr wrap="square" rtlCol="0">
            <a:spAutoFit/>
          </a:bodyPr>
          <a:lstStyle/>
          <a:p>
            <a:pPr>
              <a:lnSpc>
                <a:spcPct val="80000"/>
              </a:lnSpc>
            </a:pPr>
            <a:r>
              <a:rPr lang="en-US" sz="6600" b="1" dirty="0">
                <a:solidFill>
                  <a:schemeClr val="tx2"/>
                </a:solidFill>
                <a:latin typeface="Stratum2 Bold" panose="020B0506030000020004" pitchFamily="34" charset="77"/>
              </a:rPr>
              <a:t>PLEASE ENGAGE WITH US!</a:t>
            </a:r>
          </a:p>
        </p:txBody>
      </p:sp>
      <p:sp>
        <p:nvSpPr>
          <p:cNvPr id="11" name="Parallelogram 10">
            <a:extLst>
              <a:ext uri="{FF2B5EF4-FFF2-40B4-BE49-F238E27FC236}">
                <a16:creationId xmlns:a16="http://schemas.microsoft.com/office/drawing/2014/main" id="{88BAE285-4E8E-015E-EDD4-4B38A9695C94}"/>
              </a:ext>
            </a:extLst>
          </p:cNvPr>
          <p:cNvSpPr/>
          <p:nvPr/>
        </p:nvSpPr>
        <p:spPr>
          <a:xfrm>
            <a:off x="4676919" y="2638464"/>
            <a:ext cx="2156605" cy="174786"/>
          </a:xfrm>
          <a:prstGeom prst="parallelogram">
            <a:avLst>
              <a:gd name="adj" fmla="val 5242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a:extLst>
              <a:ext uri="{FF2B5EF4-FFF2-40B4-BE49-F238E27FC236}">
                <a16:creationId xmlns:a16="http://schemas.microsoft.com/office/drawing/2014/main" id="{5A0AF381-D9C9-C777-FFC9-5904AD847270}"/>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t="2036" b="6314"/>
          <a:stretch/>
        </p:blipFill>
        <p:spPr>
          <a:xfrm>
            <a:off x="0" y="0"/>
            <a:ext cx="3814997" cy="6858000"/>
          </a:xfrm>
          <a:prstGeom prst="rect">
            <a:avLst/>
          </a:prstGeom>
        </p:spPr>
      </p:pic>
      <p:sp>
        <p:nvSpPr>
          <p:cNvPr id="2" name="TextBox 1">
            <a:extLst>
              <a:ext uri="{FF2B5EF4-FFF2-40B4-BE49-F238E27FC236}">
                <a16:creationId xmlns:a16="http://schemas.microsoft.com/office/drawing/2014/main" id="{AEEE7488-B6FA-6D0D-1106-02A77BDF0A5B}"/>
              </a:ext>
            </a:extLst>
          </p:cNvPr>
          <p:cNvSpPr txBox="1"/>
          <p:nvPr/>
        </p:nvSpPr>
        <p:spPr>
          <a:xfrm>
            <a:off x="3913632" y="3429000"/>
            <a:ext cx="7982711" cy="991041"/>
          </a:xfrm>
          <a:prstGeom prst="rect">
            <a:avLst/>
          </a:prstGeom>
          <a:noFill/>
        </p:spPr>
        <p:txBody>
          <a:bodyPr wrap="square" lIns="0" tIns="0" rIns="0" bIns="0" rtlCol="0">
            <a:spAutoFit/>
          </a:bodyPr>
          <a:lstStyle/>
          <a:p>
            <a:pPr marL="342900" indent="-342900">
              <a:lnSpc>
                <a:spcPct val="80000"/>
              </a:lnSpc>
              <a:buFont typeface="Arial" panose="020B0604020202020204" pitchFamily="34" charset="0"/>
              <a:buChar char="•"/>
            </a:pPr>
            <a:r>
              <a:rPr lang="en-US" sz="2000" b="1" dirty="0">
                <a:solidFill>
                  <a:schemeClr val="tx2"/>
                </a:solidFill>
                <a:latin typeface="Stratum2 Regular" panose="020B0506030000020004" pitchFamily="34" charset="77"/>
                <a:ea typeface="Titillium Lt" charset="0"/>
                <a:cs typeface="Titillium Lt" charset="0"/>
              </a:rPr>
              <a:t>AMP SharePoint: </a:t>
            </a:r>
            <a:r>
              <a:rPr lang="en-US" sz="2000" b="1" dirty="0">
                <a:solidFill>
                  <a:schemeClr val="tx1">
                    <a:lumMod val="75000"/>
                    <a:lumOff val="25000"/>
                  </a:schemeClr>
                </a:solidFill>
                <a:latin typeface="Stratum2 Regular" panose="020B0506030000020004" pitchFamily="34" charset="77"/>
                <a:ea typeface="Titillium Lt" charset="0"/>
                <a:cs typeface="Titillium Lt" charset="0"/>
                <a:hlinkClick r:id="rId4"/>
              </a:rPr>
              <a:t>https://oregonstateuniversity.sharepoint.com/sites/AMP</a:t>
            </a:r>
            <a:endParaRPr lang="en-US" sz="2000" b="1" dirty="0">
              <a:solidFill>
                <a:schemeClr val="tx1">
                  <a:lumMod val="75000"/>
                  <a:lumOff val="25000"/>
                </a:schemeClr>
              </a:solidFill>
              <a:latin typeface="Stratum2 Regular" panose="020B0506030000020004" pitchFamily="34" charset="77"/>
              <a:ea typeface="Titillium Lt" charset="0"/>
              <a:cs typeface="Titillium Lt" charset="0"/>
            </a:endParaRPr>
          </a:p>
          <a:p>
            <a:pPr>
              <a:lnSpc>
                <a:spcPct val="80000"/>
              </a:lnSpc>
            </a:pPr>
            <a:r>
              <a:rPr lang="en-US" sz="2000" b="1" dirty="0">
                <a:solidFill>
                  <a:schemeClr val="tx1">
                    <a:lumMod val="75000"/>
                    <a:lumOff val="25000"/>
                  </a:schemeClr>
                </a:solidFill>
                <a:latin typeface="Stratum2 Regular" panose="020B0506030000020004" pitchFamily="34" charset="77"/>
                <a:ea typeface="Titillium Lt" charset="0"/>
                <a:cs typeface="Titillium Lt" charset="0"/>
              </a:rPr>
              <a:t> </a:t>
            </a:r>
            <a:endParaRPr lang="en-US" sz="2000" b="1" dirty="0">
              <a:solidFill>
                <a:schemeClr val="tx2"/>
              </a:solidFill>
              <a:latin typeface="Stratum2 Regular" panose="020B0506030000020004" pitchFamily="34" charset="77"/>
              <a:ea typeface="Titillium Lt" charset="0"/>
              <a:cs typeface="Titillium Lt" charset="0"/>
            </a:endParaRPr>
          </a:p>
          <a:p>
            <a:pPr marL="342900" indent="-342900">
              <a:lnSpc>
                <a:spcPct val="80000"/>
              </a:lnSpc>
              <a:buFont typeface="Arial" panose="020B0604020202020204" pitchFamily="34" charset="0"/>
              <a:buChar char="•"/>
            </a:pPr>
            <a:r>
              <a:rPr lang="en-US" sz="2000" b="1" dirty="0">
                <a:solidFill>
                  <a:schemeClr val="tx2"/>
                </a:solidFill>
                <a:latin typeface="Stratum2 Regular" panose="020B0506030000020004" pitchFamily="34" charset="77"/>
                <a:ea typeface="Titillium Lt" charset="0"/>
                <a:cs typeface="Titillium Lt" charset="0"/>
              </a:rPr>
              <a:t>AMP Website: </a:t>
            </a:r>
            <a:r>
              <a:rPr lang="en-US" sz="2000" b="1" dirty="0" err="1">
                <a:solidFill>
                  <a:schemeClr val="tx1">
                    <a:lumMod val="75000"/>
                    <a:lumOff val="25000"/>
                  </a:schemeClr>
                </a:solidFill>
                <a:latin typeface="Stratum2 Regular" panose="020B0506030000020004" pitchFamily="34" charset="77"/>
                <a:ea typeface="Titillium Lt" charset="0"/>
                <a:cs typeface="Titillium Lt" charset="0"/>
                <a:hlinkClick r:id="rId5"/>
              </a:rPr>
              <a:t>amp.oregonstate.edu</a:t>
            </a:r>
            <a:endParaRPr lang="en-US" sz="2000" b="1" dirty="0">
              <a:solidFill>
                <a:schemeClr val="tx1">
                  <a:lumMod val="75000"/>
                  <a:lumOff val="25000"/>
                </a:schemeClr>
              </a:solidFill>
              <a:latin typeface="Stratum2 Regular" panose="020B0506030000020004" pitchFamily="34" charset="77"/>
              <a:ea typeface="Titillium Lt" charset="0"/>
              <a:cs typeface="Titillium Lt" charset="0"/>
            </a:endParaRPr>
          </a:p>
        </p:txBody>
      </p:sp>
      <p:pic>
        <p:nvPicPr>
          <p:cNvPr id="3" name="Picture 2" descr="A qr code on a white background&#10;&#10;Description automatically generated">
            <a:extLst>
              <a:ext uri="{FF2B5EF4-FFF2-40B4-BE49-F238E27FC236}">
                <a16:creationId xmlns:a16="http://schemas.microsoft.com/office/drawing/2014/main" id="{06B5E03B-3205-6D2D-4AB8-8EABDCCEA908}"/>
              </a:ext>
            </a:extLst>
          </p:cNvPr>
          <p:cNvPicPr>
            <a:picLocks noChangeAspect="1"/>
          </p:cNvPicPr>
          <p:nvPr/>
        </p:nvPicPr>
        <p:blipFill>
          <a:blip r:embed="rId6"/>
          <a:stretch>
            <a:fillRect/>
          </a:stretch>
        </p:blipFill>
        <p:spPr>
          <a:xfrm>
            <a:off x="9713868" y="4370621"/>
            <a:ext cx="2080902" cy="2080902"/>
          </a:xfrm>
          <a:prstGeom prst="rect">
            <a:avLst/>
          </a:prstGeom>
        </p:spPr>
      </p:pic>
    </p:spTree>
    <p:extLst>
      <p:ext uri="{BB962C8B-B14F-4D97-AF65-F5344CB8AC3E}">
        <p14:creationId xmlns:p14="http://schemas.microsoft.com/office/powerpoint/2010/main" val="219819087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fYzwamWJRxav7sz7hdJ6MA"/>
</p:tagLst>
</file>

<file path=ppt/theme/theme1.xml><?xml version="1.0" encoding="utf-8"?>
<a:theme xmlns:a="http://schemas.openxmlformats.org/drawingml/2006/main" name="DD Template Aug 2017 16x9">
  <a:themeElements>
    <a:clrScheme name="Custom 2">
      <a:dk1>
        <a:srgbClr val="000000"/>
      </a:dk1>
      <a:lt1>
        <a:srgbClr val="FFFFFF"/>
      </a:lt1>
      <a:dk2>
        <a:srgbClr val="000000"/>
      </a:dk2>
      <a:lt2>
        <a:srgbClr val="F7F5F3"/>
      </a:lt2>
      <a:accent1>
        <a:srgbClr val="86F200"/>
      </a:accent1>
      <a:accent2>
        <a:srgbClr val="34F0FF"/>
      </a:accent2>
      <a:accent3>
        <a:srgbClr val="041E42"/>
      </a:accent3>
      <a:accent4>
        <a:srgbClr val="63666A"/>
      </a:accent4>
      <a:accent5>
        <a:srgbClr val="787878"/>
      </a:accent5>
      <a:accent6>
        <a:srgbClr val="5A5A5A"/>
      </a:accent6>
      <a:hlink>
        <a:srgbClr val="3C3C3C"/>
      </a:hlink>
      <a:folHlink>
        <a:srgbClr val="1E1E1E"/>
      </a:folHlink>
    </a:clrScheme>
    <a:fontScheme name="Custom 1">
      <a:majorFont>
        <a:latin typeface="Chronicle Display Black"/>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D-PresentationTemplate_16x9.potx [Read-Only]" id="{BE684937-9974-4518-8EDE-7CFF0E691184}" vid="{857C4CC7-574C-41B2-930F-229F336468F1}"/>
    </a:ext>
  </a:extLst>
</a:theme>
</file>

<file path=ppt/theme/theme2.xml><?xml version="1.0" encoding="utf-8"?>
<a:theme xmlns:a="http://schemas.openxmlformats.org/drawingml/2006/main" name="Deloitte Consulting Scrapbook">
  <a:themeElements>
    <a:clrScheme name="Deloitte colors">
      <a:dk1>
        <a:sysClr val="windowText" lastClr="000000"/>
      </a:dk1>
      <a:lt1>
        <a:sysClr val="window" lastClr="FFFFFF"/>
      </a:lt1>
      <a:dk2>
        <a:srgbClr val="53565A"/>
      </a:dk2>
      <a:lt2>
        <a:srgbClr val="D0D0CE"/>
      </a:lt2>
      <a:accent1>
        <a:srgbClr val="86BC25"/>
      </a:accent1>
      <a:accent2>
        <a:srgbClr val="046A38"/>
      </a:accent2>
      <a:accent3>
        <a:srgbClr val="62B5E5"/>
      </a:accent3>
      <a:accent4>
        <a:srgbClr val="012169"/>
      </a:accent4>
      <a:accent5>
        <a:srgbClr val="0097A9"/>
      </a:accent5>
      <a:accent6>
        <a:srgbClr val="75787B"/>
      </a:accent6>
      <a:hlink>
        <a:srgbClr val="00A3E0"/>
      </a:hlink>
      <a:folHlink>
        <a:srgbClr val="53565A"/>
      </a:folHlink>
    </a:clrScheme>
    <a:fontScheme name="Custom 1">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accent3"/>
        </a:solidFill>
        <a:ln w="19050" algn="ctr">
          <a:noFill/>
          <a:miter lim="800000"/>
          <a:headEnd/>
          <a:tailEnd/>
        </a:ln>
      </a:spPr>
      <a:bodyPr wrap="square" lIns="88900" tIns="88900" rIns="88900" bIns="88900" rtlCol="0" anchor="ctr"/>
      <a:lstStyle>
        <a:defPPr>
          <a:lnSpc>
            <a:spcPct val="106000"/>
          </a:lnSpc>
          <a:buFont typeface="Wingdings 2" pitchFamily="18" charset="2"/>
          <a:buNone/>
          <a:defRPr sz="1600" b="1" dirty="0" smtClean="0">
            <a:solidFill>
              <a:schemeClr val="bg1"/>
            </a:solidFill>
          </a:defRPr>
        </a:defPPr>
      </a:lst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vert="horz" wrap="square" lIns="0" tIns="0" rIns="0" bIns="0" rtlCol="0">
        <a:spAutoFit/>
      </a:bodyPr>
      <a:lstStyle>
        <a:defPPr>
          <a:spcBef>
            <a:spcPts val="200"/>
          </a:spcBef>
          <a:buSzPct val="100000"/>
          <a:defRPr sz="1200" dirty="0" smtClean="0"/>
        </a:defPPr>
      </a:lstStyle>
    </a:txDef>
  </a:objectDefaults>
  <a:extraClrSchemeLst/>
  <a:custClrLst>
    <a:custClr name="Green 7">
      <a:srgbClr val="2C5234"/>
    </a:custClr>
    <a:custClr name="Green 6">
      <a:srgbClr val="046A38"/>
    </a:custClr>
    <a:custClr name="Green 5">
      <a:srgbClr val="009A44"/>
    </a:custClr>
    <a:custClr name="Green 4">
      <a:srgbClr val="43B02A"/>
    </a:custClr>
    <a:custClr name="Deloitte Green">
      <a:srgbClr val="86BC25"/>
    </a:custClr>
    <a:custClr name="Green 2">
      <a:srgbClr val="C4D600"/>
    </a:custClr>
    <a:custClr name="Green 1">
      <a:srgbClr val="E3E48D"/>
    </a:custClr>
    <a:custClr name="Teal 7">
      <a:srgbClr val="004F59"/>
    </a:custClr>
    <a:custClr name="Teal 6">
      <a:srgbClr val="007680"/>
    </a:custClr>
    <a:custClr name="Teal 5">
      <a:srgbClr val="0097A9"/>
    </a:custClr>
    <a:custClr name="Teal 4">
      <a:srgbClr val="00ABAB"/>
    </a:custClr>
    <a:custClr name="Teal 3">
      <a:srgbClr val="6FC2B4"/>
    </a:custClr>
    <a:custClr name="Teal 2">
      <a:srgbClr val="9DD4CF"/>
    </a:custClr>
    <a:custClr name="Teal 1">
      <a:srgbClr val="DDEFE8"/>
    </a:custClr>
    <a:custClr name="Blue 7">
      <a:srgbClr val="041E42"/>
    </a:custClr>
    <a:custClr name="Blue 6">
      <a:srgbClr val="012169"/>
    </a:custClr>
    <a:custClr name="Blue 5">
      <a:srgbClr val="005587"/>
    </a:custClr>
    <a:custClr name="Blue 4">
      <a:srgbClr val="0076A8"/>
    </a:custClr>
    <a:custClr name="Blue 3">
      <a:srgbClr val="00A3E0"/>
    </a:custClr>
    <a:custClr name="Blue 2">
      <a:srgbClr val="62B5E5"/>
    </a:custClr>
    <a:custClr name="Blue 1">
      <a:srgbClr val="A0DCFF"/>
    </a:custClr>
    <a:custClr name="Cool Gray 11">
      <a:srgbClr val="53565A"/>
    </a:custClr>
    <a:custClr name="Cool Gray 10">
      <a:srgbClr val="63666A"/>
    </a:custClr>
    <a:custClr name="Cool Gray 9">
      <a:srgbClr val="75787B"/>
    </a:custClr>
    <a:custClr name="Cool Gray 7">
      <a:srgbClr val="97999B"/>
    </a:custClr>
    <a:custClr name="Cool Gray 6">
      <a:srgbClr val="A7A8AA"/>
    </a:custClr>
    <a:custClr name="Cool Gray 4">
      <a:srgbClr val="BBBCBC"/>
    </a:custClr>
    <a:custClr name="Cool Gray 2">
      <a:srgbClr val="D0D0CE"/>
    </a:custClr>
    <a:custClr name="White">
      <a:srgbClr val="FFFFFF"/>
    </a:custClr>
    <a:custClr name="Black">
      <a:srgbClr val="000000"/>
    </a:custClr>
    <a:custClr name="Red">
      <a:srgbClr val="DA291C"/>
    </a:custClr>
    <a:custClr name="Orange">
      <a:srgbClr val="ED8B00"/>
    </a:custClr>
    <a:custClr name="Yellow">
      <a:srgbClr val="FFCD00"/>
    </a:custClr>
  </a:custClrLst>
  <a:extLst>
    <a:ext uri="{05A4C25C-085E-4340-85A3-A5531E510DB2}">
      <thm15:themeFamily xmlns:thm15="http://schemas.microsoft.com/office/thememl/2012/main" name="Consulting Scrapbook_03282022" id="{8A8FCCF6-2660-C540-B806-69979072B988}" vid="{48CF222D-422E-1F4A-A950-7E969E82B036}"/>
    </a:ext>
  </a:extLst>
</a:theme>
</file>

<file path=ppt/theme/theme3.xml><?xml version="1.0" encoding="utf-8"?>
<a:theme xmlns:a="http://schemas.openxmlformats.org/drawingml/2006/main" name="GrandExpedition">
  <a:themeElements>
    <a:clrScheme name="OSU Brand">
      <a:dk1>
        <a:srgbClr val="000000"/>
      </a:dk1>
      <a:lt1>
        <a:srgbClr val="F7F5F5"/>
      </a:lt1>
      <a:dk2>
        <a:srgbClr val="000000"/>
      </a:dk2>
      <a:lt2>
        <a:srgbClr val="F7F5F5"/>
      </a:lt2>
      <a:accent1>
        <a:srgbClr val="DF5529"/>
      </a:accent1>
      <a:accent2>
        <a:srgbClr val="FFFEFE"/>
      </a:accent2>
      <a:accent3>
        <a:srgbClr val="1A1918"/>
      </a:accent3>
      <a:accent4>
        <a:srgbClr val="B7B1AF"/>
      </a:accent4>
      <a:accent5>
        <a:srgbClr val="7B746F"/>
      </a:accent5>
      <a:accent6>
        <a:srgbClr val="413E3C"/>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SUBrand" id="{F23EFE6B-2E85-8B4A-843E-EC726DFEBF12}" vid="{386FC05C-B0A4-9147-8EEE-10427CB0BD7C}"/>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F4E08868DB88540A6B29BC1011E3801" ma:contentTypeVersion="12" ma:contentTypeDescription="Create a new document." ma:contentTypeScope="" ma:versionID="b0a79d911558c958a0c6bf3ac3c0faf0">
  <xsd:schema xmlns:xsd="http://www.w3.org/2001/XMLSchema" xmlns:xs="http://www.w3.org/2001/XMLSchema" xmlns:p="http://schemas.microsoft.com/office/2006/metadata/properties" xmlns:ns2="8c4f9b02-17f4-4a56-a793-675be543bffc" xmlns:ns3="9079b3b0-92da-4879-84c8-5d5a314e41bd" targetNamespace="http://schemas.microsoft.com/office/2006/metadata/properties" ma:root="true" ma:fieldsID="2758e0992b1fbcee842936d071bf640f" ns2:_="" ns3:_="">
    <xsd:import namespace="8c4f9b02-17f4-4a56-a793-675be543bffc"/>
    <xsd:import namespace="9079b3b0-92da-4879-84c8-5d5a314e41bd"/>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GenerationTime" minOccurs="0"/>
                <xsd:element ref="ns2:MediaServiceEventHashCode" minOccurs="0"/>
                <xsd:element ref="ns2:lcf76f155ced4ddcb4097134ff3c332f" minOccurs="0"/>
                <xsd:element ref="ns3:TaxCatchAll" minOccurs="0"/>
                <xsd:element ref="ns2:MediaServiceOCR" minOccurs="0"/>
                <xsd:element ref="ns2:MediaServiceDateTaken"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c4f9b02-17f4-4a56-a793-675be543bff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b2777389-5812-4b7a-9ab1-3d72f2098082"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Location" ma:index="18" nillable="true" ma:displayName="Location" ma:indexed="true" ma:internalName="MediaServiceLocation"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079b3b0-92da-4879-84c8-5d5a314e41bd"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0575cfee-a2d2-45d1-b64d-ee93ca647006}" ma:internalName="TaxCatchAll" ma:showField="CatchAllData" ma:web="9079b3b0-92da-4879-84c8-5d5a314e41b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8c4f9b02-17f4-4a56-a793-675be543bffc">
      <Terms xmlns="http://schemas.microsoft.com/office/infopath/2007/PartnerControls"/>
    </lcf76f155ced4ddcb4097134ff3c332f>
    <TaxCatchAll xmlns="9079b3b0-92da-4879-84c8-5d5a314e41bd"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4647038-0B11-4C31-84CF-4C9CB3351AA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c4f9b02-17f4-4a56-a793-675be543bffc"/>
    <ds:schemaRef ds:uri="9079b3b0-92da-4879-84c8-5d5a314e41b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DE3A1B6-05E9-4C78-AFA4-D86EC54658AA}">
  <ds:schemaRefs>
    <ds:schemaRef ds:uri="http://purl.org/dc/terms/"/>
    <ds:schemaRef ds:uri="http://purl.org/dc/dcmitype/"/>
    <ds:schemaRef ds:uri="8c4f9b02-17f4-4a56-a793-675be543bffc"/>
    <ds:schemaRef ds:uri="http://schemas.microsoft.com/office/infopath/2007/PartnerControls"/>
    <ds:schemaRef ds:uri="http://schemas.microsoft.com/office/2006/documentManagement/types"/>
    <ds:schemaRef ds:uri="http://schemas.microsoft.com/office/2006/metadata/properties"/>
    <ds:schemaRef ds:uri="http://purl.org/dc/elements/1.1/"/>
    <ds:schemaRef ds:uri="http://www.w3.org/XML/1998/namespace"/>
    <ds:schemaRef ds:uri="http://schemas.openxmlformats.org/package/2006/metadata/core-properties"/>
    <ds:schemaRef ds:uri="9079b3b0-92da-4879-84c8-5d5a314e41bd"/>
  </ds:schemaRefs>
</ds:datastoreItem>
</file>

<file path=customXml/itemProps3.xml><?xml version="1.0" encoding="utf-8"?>
<ds:datastoreItem xmlns:ds="http://schemas.openxmlformats.org/officeDocument/2006/customXml" ds:itemID="{345AC86A-9B51-46AB-B6DB-DC9AC88963E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52</TotalTime>
  <Words>79</Words>
  <Application>Microsoft Office PowerPoint</Application>
  <PresentationFormat>Widescreen</PresentationFormat>
  <Paragraphs>19</Paragraphs>
  <Slides>6</Slides>
  <Notes>0</Notes>
  <HiddenSlides>0</HiddenSlides>
  <MMClips>0</MMClips>
  <ScaleCrop>false</ScaleCrop>
  <HeadingPairs>
    <vt:vector size="8" baseType="variant">
      <vt:variant>
        <vt:lpstr>Fonts Used</vt:lpstr>
      </vt:variant>
      <vt:variant>
        <vt:i4>15</vt:i4>
      </vt:variant>
      <vt:variant>
        <vt:lpstr>Theme</vt:lpstr>
      </vt:variant>
      <vt:variant>
        <vt:i4>4</vt:i4>
      </vt:variant>
      <vt:variant>
        <vt:lpstr>Embedded OLE Servers</vt:lpstr>
      </vt:variant>
      <vt:variant>
        <vt:i4>1</vt:i4>
      </vt:variant>
      <vt:variant>
        <vt:lpstr>Slide Titles</vt:lpstr>
      </vt:variant>
      <vt:variant>
        <vt:i4>6</vt:i4>
      </vt:variant>
    </vt:vector>
  </HeadingPairs>
  <TitlesOfParts>
    <vt:vector size="26" baseType="lpstr">
      <vt:lpstr>Arial</vt:lpstr>
      <vt:lpstr>Calibri</vt:lpstr>
      <vt:lpstr>Calibri Light</vt:lpstr>
      <vt:lpstr>Chronicle Display Black</vt:lpstr>
      <vt:lpstr>Georgia</vt:lpstr>
      <vt:lpstr>Kievit Offc</vt:lpstr>
      <vt:lpstr>Nexa Black</vt:lpstr>
      <vt:lpstr>Open Sans</vt:lpstr>
      <vt:lpstr>Open Sans Light</vt:lpstr>
      <vt:lpstr>Open Sans Semibold</vt:lpstr>
      <vt:lpstr>Stratum2 Black</vt:lpstr>
      <vt:lpstr>Stratum2 Bold</vt:lpstr>
      <vt:lpstr>Stratum2 Regular</vt:lpstr>
      <vt:lpstr>Verdana</vt:lpstr>
      <vt:lpstr>Wingdings 2</vt:lpstr>
      <vt:lpstr>DD Template Aug 2017 16x9</vt:lpstr>
      <vt:lpstr>Deloitte Consulting Scrapbook</vt:lpstr>
      <vt:lpstr>GrandExpedition</vt:lpstr>
      <vt:lpstr>Office Theme</vt:lpstr>
      <vt:lpstr>think-cell Slide</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Smith, Erin S</dc:creator>
  <cp:lastModifiedBy>Calascibetta, Caitlin M</cp:lastModifiedBy>
  <cp:revision>14</cp:revision>
  <dcterms:created xsi:type="dcterms:W3CDTF">2020-12-15T19:31:12Z</dcterms:created>
  <dcterms:modified xsi:type="dcterms:W3CDTF">2024-06-13T21:57:33Z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0x0101009F4E08868DB88540A6B29BC1011E3801</vt:lpwstr>
  </property>
  <property fmtid="{D5CDD505-2E9C-101B-9397-08002B2CF9AE}" pid="3" name="MSIP_Label_ea60d57e-af5b-4752-ac57-3e4f28ca11dc_Enabled">
    <vt:lpwstr>true</vt:lpwstr>
  </property>
  <property fmtid="{D5CDD505-2E9C-101B-9397-08002B2CF9AE}" pid="4" name="MSIP_Label_ea60d57e-af5b-4752-ac57-3e4f28ca11dc_SetDate">
    <vt:lpwstr>2021-06-06T19:12:03Z</vt:lpwstr>
  </property>
  <property fmtid="{D5CDD505-2E9C-101B-9397-08002B2CF9AE}" pid="5" name="MSIP_Label_ea60d57e-af5b-4752-ac57-3e4f28ca11dc_Method">
    <vt:lpwstr>Standard</vt:lpwstr>
  </property>
  <property fmtid="{D5CDD505-2E9C-101B-9397-08002B2CF9AE}" pid="6" name="MSIP_Label_ea60d57e-af5b-4752-ac57-3e4f28ca11dc_Name">
    <vt:lpwstr>ea60d57e-af5b-4752-ac57-3e4f28ca11dc</vt:lpwstr>
  </property>
  <property fmtid="{D5CDD505-2E9C-101B-9397-08002B2CF9AE}" pid="7" name="MSIP_Label_ea60d57e-af5b-4752-ac57-3e4f28ca11dc_SiteId">
    <vt:lpwstr>36da45f1-dd2c-4d1f-af13-5abe46b99921</vt:lpwstr>
  </property>
  <property fmtid="{D5CDD505-2E9C-101B-9397-08002B2CF9AE}" pid="8" name="MSIP_Label_ea60d57e-af5b-4752-ac57-3e4f28ca11dc_ActionId">
    <vt:lpwstr>869849ac-9415-4476-bf3b-ea686176915e</vt:lpwstr>
  </property>
  <property fmtid="{D5CDD505-2E9C-101B-9397-08002B2CF9AE}" pid="9" name="MSIP_Label_ea60d57e-af5b-4752-ac57-3e4f28ca11dc_ContentBits">
    <vt:lpwstr>0</vt:lpwstr>
  </property>
  <property fmtid="{D5CDD505-2E9C-101B-9397-08002B2CF9AE}" pid="10" name="MediaServiceImageTags">
    <vt:lpwstr/>
  </property>
</Properties>
</file>