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718" r:id="rId1"/>
  </p:sldMasterIdLst>
  <p:notesMasterIdLst>
    <p:notesMasterId r:id="rId8"/>
  </p:notesMasterIdLst>
  <p:handoutMasterIdLst>
    <p:handoutMasterId r:id="rId9"/>
  </p:handoutMasterIdLst>
  <p:sldIdLst>
    <p:sldId id="267" r:id="rId2"/>
    <p:sldId id="281" r:id="rId3"/>
    <p:sldId id="272" r:id="rId4"/>
    <p:sldId id="273" r:id="rId5"/>
    <p:sldId id="282" r:id="rId6"/>
    <p:sldId id="275" r:id="rId7"/>
  </p:sldIdLst>
  <p:sldSz cx="9144000" cy="6858000" type="screen4x3"/>
  <p:notesSz cx="7315200" cy="9601200"/>
  <p:defaultTextStyle>
    <a:defPPr>
      <a:defRPr lang="en-US"/>
    </a:defPPr>
    <a:lvl1pPr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CC"/>
    <a:srgbClr val="0000FF"/>
    <a:srgbClr val="DDDDDD"/>
    <a:srgbClr val="B2B2B2"/>
    <a:srgbClr val="FF9933"/>
    <a:srgbClr val="66CCFF"/>
    <a:srgbClr val="D759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0" d="100"/>
          <a:sy n="80" d="100"/>
        </p:scale>
        <p:origin x="-1878" y="-77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169920" cy="480060"/>
          </a:xfrm>
          <a:prstGeom prst="rect">
            <a:avLst/>
          </a:prstGeom>
        </p:spPr>
        <p:txBody>
          <a:bodyPr vert="horz" lIns="96656" tIns="48328" rIns="96656" bIns="48328"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4143587" y="2"/>
            <a:ext cx="3169920" cy="480060"/>
          </a:xfrm>
          <a:prstGeom prst="rect">
            <a:avLst/>
          </a:prstGeom>
        </p:spPr>
        <p:txBody>
          <a:bodyPr vert="horz" lIns="96656" tIns="48328" rIns="96656" bIns="48328" rtlCol="0"/>
          <a:lstStyle>
            <a:lvl1pPr algn="r" fontAlgn="auto">
              <a:spcBef>
                <a:spcPts val="0"/>
              </a:spcBef>
              <a:spcAft>
                <a:spcPts val="0"/>
              </a:spcAft>
              <a:defRPr sz="1200">
                <a:latin typeface="+mn-lt"/>
                <a:ea typeface="+mn-ea"/>
                <a:cs typeface="+mn-cs"/>
              </a:defRPr>
            </a:lvl1pPr>
          </a:lstStyle>
          <a:p>
            <a:pPr>
              <a:defRPr/>
            </a:pPr>
            <a:fld id="{ADA11840-1143-4183-9D7E-10AEABD528F0}" type="datetime1">
              <a:rPr lang="en-US"/>
              <a:pPr>
                <a:defRPr/>
              </a:pPr>
              <a:t>2/11/2013</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56" tIns="48328" rIns="96656" bIns="48328"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6" tIns="48328" rIns="96656" bIns="48328" rtlCol="0" anchor="b"/>
          <a:lstStyle>
            <a:lvl1pPr algn="r" fontAlgn="auto">
              <a:spcBef>
                <a:spcPts val="0"/>
              </a:spcBef>
              <a:spcAft>
                <a:spcPts val="0"/>
              </a:spcAft>
              <a:defRPr sz="1200">
                <a:latin typeface="+mn-lt"/>
                <a:ea typeface="+mn-ea"/>
                <a:cs typeface="+mn-cs"/>
              </a:defRPr>
            </a:lvl1pPr>
          </a:lstStyle>
          <a:p>
            <a:pPr>
              <a:defRPr/>
            </a:pPr>
            <a:fld id="{35100D00-B097-4B79-9A13-604F0CB99AC0}" type="slidenum">
              <a:rPr lang="en-US"/>
              <a:pPr>
                <a:defRPr/>
              </a:pPr>
              <a:t>‹#›</a:t>
            </a:fld>
            <a:endParaRPr lang="en-US"/>
          </a:p>
        </p:txBody>
      </p:sp>
    </p:spTree>
    <p:extLst>
      <p:ext uri="{BB962C8B-B14F-4D97-AF65-F5344CB8AC3E}">
        <p14:creationId xmlns:p14="http://schemas.microsoft.com/office/powerpoint/2010/main" val="320980377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169920" cy="480060"/>
          </a:xfrm>
          <a:prstGeom prst="rect">
            <a:avLst/>
          </a:prstGeom>
        </p:spPr>
        <p:txBody>
          <a:bodyPr vert="horz" lIns="96656" tIns="48328" rIns="96656" bIns="48328"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4143587" y="2"/>
            <a:ext cx="3169920" cy="480060"/>
          </a:xfrm>
          <a:prstGeom prst="rect">
            <a:avLst/>
          </a:prstGeom>
        </p:spPr>
        <p:txBody>
          <a:bodyPr vert="horz" lIns="96656" tIns="48328" rIns="96656" bIns="48328" rtlCol="0"/>
          <a:lstStyle>
            <a:lvl1pPr algn="r" fontAlgn="auto">
              <a:spcBef>
                <a:spcPts val="0"/>
              </a:spcBef>
              <a:spcAft>
                <a:spcPts val="0"/>
              </a:spcAft>
              <a:defRPr sz="1200">
                <a:latin typeface="+mn-lt"/>
                <a:ea typeface="+mn-ea"/>
                <a:cs typeface="+mn-cs"/>
              </a:defRPr>
            </a:lvl1pPr>
          </a:lstStyle>
          <a:p>
            <a:pPr>
              <a:defRPr/>
            </a:pPr>
            <a:fld id="{2B83C414-6539-4328-8FD9-53549C60F9EE}" type="datetime1">
              <a:rPr lang="en-US"/>
              <a:pPr>
                <a:defRPr/>
              </a:pPr>
              <a:t>2/11/2013</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56" tIns="48328" rIns="96656" bIns="48328" rtlCol="0" anchor="ctr"/>
          <a:lstStyle/>
          <a:p>
            <a:pPr lvl="0"/>
            <a:endParaRPr lang="en-US" noProof="0"/>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6656" tIns="48328" rIns="96656" bIns="48328"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119474"/>
            <a:ext cx="3169920" cy="480060"/>
          </a:xfrm>
          <a:prstGeom prst="rect">
            <a:avLst/>
          </a:prstGeom>
        </p:spPr>
        <p:txBody>
          <a:bodyPr vert="horz" lIns="96656" tIns="48328" rIns="96656" bIns="48328"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56" tIns="48328" rIns="96656" bIns="48328" rtlCol="0" anchor="b"/>
          <a:lstStyle>
            <a:lvl1pPr algn="r" fontAlgn="auto">
              <a:spcBef>
                <a:spcPts val="0"/>
              </a:spcBef>
              <a:spcAft>
                <a:spcPts val="0"/>
              </a:spcAft>
              <a:defRPr sz="1200">
                <a:latin typeface="+mn-lt"/>
                <a:ea typeface="+mn-ea"/>
                <a:cs typeface="+mn-cs"/>
              </a:defRPr>
            </a:lvl1pPr>
          </a:lstStyle>
          <a:p>
            <a:pPr>
              <a:defRPr/>
            </a:pPr>
            <a:fld id="{C96C6EF5-3572-4A27-A212-AC0A56673D69}" type="slidenum">
              <a:rPr lang="en-US"/>
              <a:pPr>
                <a:defRPr/>
              </a:pPr>
              <a:t>‹#›</a:t>
            </a:fld>
            <a:endParaRPr lang="en-US"/>
          </a:p>
        </p:txBody>
      </p:sp>
    </p:spTree>
    <p:extLst>
      <p:ext uri="{BB962C8B-B14F-4D97-AF65-F5344CB8AC3E}">
        <p14:creationId xmlns:p14="http://schemas.microsoft.com/office/powerpoint/2010/main" val="1168433806"/>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120" charset="-128"/>
        <a:cs typeface="ＭＳ Ｐゴシック" pitchFamily="-120"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20"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20"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20"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20"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Option 1">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14400" y="3200400"/>
            <a:ext cx="7315200" cy="2057400"/>
          </a:xfrm>
        </p:spPr>
        <p:txBody>
          <a:bodyPr/>
          <a:lstStyle>
            <a:lvl1pPr algn="l">
              <a:defRPr sz="3600">
                <a:effectLst/>
              </a:defRPr>
            </a:lvl1pPr>
          </a:lstStyle>
          <a:p>
            <a:r>
              <a:rPr lang="en-US" smtClean="0"/>
              <a:t>Click to edit Master title style</a:t>
            </a:r>
            <a:endParaRPr lang="en-US" dirty="0"/>
          </a:p>
        </p:txBody>
      </p:sp>
      <p:sp>
        <p:nvSpPr>
          <p:cNvPr id="3075" name="Rectangle 3"/>
          <p:cNvSpPr>
            <a:spLocks noGrp="1" noChangeArrowheads="1"/>
          </p:cNvSpPr>
          <p:nvPr>
            <p:ph type="subTitle" idx="1"/>
          </p:nvPr>
        </p:nvSpPr>
        <p:spPr>
          <a:xfrm>
            <a:off x="914400" y="5303520"/>
            <a:ext cx="5486400" cy="914400"/>
          </a:xfrm>
        </p:spPr>
        <p:txBody>
          <a:bodyPr/>
          <a:lstStyle>
            <a:lvl1pPr marL="0" indent="0" algn="l">
              <a:buFont typeface="Times" pitchFamily="-96" charset="0"/>
              <a:buNone/>
              <a:defRPr sz="2400">
                <a:solidFill>
                  <a:srgbClr val="FFFFFF"/>
                </a:solidFill>
                <a:effectLst/>
              </a:defRPr>
            </a:lvl1pPr>
          </a:lstStyle>
          <a:p>
            <a:r>
              <a:rPr lang="en-US" dirty="0"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 column w/number">
    <p:spTree>
      <p:nvGrpSpPr>
        <p:cNvPr id="1" name=""/>
        <p:cNvGrpSpPr/>
        <p:nvPr/>
      </p:nvGrpSpPr>
      <p:grpSpPr>
        <a:xfrm>
          <a:off x="0" y="0"/>
          <a:ext cx="0" cy="0"/>
          <a:chOff x="0" y="0"/>
          <a:chExt cx="0" cy="0"/>
        </a:xfrm>
      </p:grpSpPr>
      <p:sp>
        <p:nvSpPr>
          <p:cNvPr id="5" name="Content Placeholder 2"/>
          <p:cNvSpPr>
            <a:spLocks noGrp="1"/>
          </p:cNvSpPr>
          <p:nvPr>
            <p:ph idx="1"/>
          </p:nvPr>
        </p:nvSpPr>
        <p:spPr>
          <a:xfrm>
            <a:off x="457200" y="1371600"/>
            <a:ext cx="4114800" cy="4343400"/>
          </a:xfrm>
        </p:spPr>
        <p:txBody>
          <a:bodyPr/>
          <a:lstStyle>
            <a:lvl1pPr marL="457200" indent="-457200">
              <a:buFont typeface="+mj-lt"/>
              <a:buAutoNum type="arabicPeriod"/>
              <a:defRPr sz="2400"/>
            </a:lvl1pPr>
            <a:lvl2pPr marL="682625" indent="-230188">
              <a:buFont typeface="Arial"/>
              <a:buChar char="•"/>
              <a:defRPr sz="2000"/>
            </a:lvl2pPr>
            <a:lvl3pPr marL="914400" indent="-228600">
              <a:buFont typeface="Arial"/>
              <a:buChar char="•"/>
              <a:defRPr/>
            </a:lvl3pPr>
            <a:lvl4pPr marL="1143000" indent="-228600">
              <a:defRPr/>
            </a:lvl4pPr>
            <a:lvl5pPr marL="1144588" inden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1"/>
          <p:cNvSpPr>
            <a:spLocks noGrp="1"/>
          </p:cNvSpPr>
          <p:nvPr>
            <p:ph type="title"/>
          </p:nvPr>
        </p:nvSpPr>
        <p:spPr>
          <a:xfrm>
            <a:off x="457200" y="594360"/>
            <a:ext cx="8229600" cy="685800"/>
          </a:xfrm>
        </p:spPr>
        <p:txBody>
          <a:bodyPr/>
          <a:lstStyle/>
          <a:p>
            <a:r>
              <a:rPr lang="en-US" smtClean="0"/>
              <a:t>Click to edit Master title style</a:t>
            </a:r>
            <a:endParaRPr lang="en-US" dirty="0"/>
          </a:p>
        </p:txBody>
      </p:sp>
      <p:sp>
        <p:nvSpPr>
          <p:cNvPr id="11" name="Picture Placeholder 7"/>
          <p:cNvSpPr>
            <a:spLocks noGrp="1"/>
          </p:cNvSpPr>
          <p:nvPr>
            <p:ph type="pic" sz="quarter" idx="10"/>
          </p:nvPr>
        </p:nvSpPr>
        <p:spPr>
          <a:xfrm>
            <a:off x="4800600" y="1371600"/>
            <a:ext cx="3886200" cy="4343400"/>
          </a:xfrm>
        </p:spPr>
        <p:txBody>
          <a:bodyPr>
            <a:normAutofit/>
          </a:bodyPr>
          <a:lstStyle>
            <a:lvl1pPr marL="0" indent="0">
              <a:buNone/>
              <a:defRPr/>
            </a:lvl1pPr>
          </a:lstStyle>
          <a:p>
            <a:pPr lvl="0"/>
            <a:r>
              <a:rPr lang="en-US" noProof="0" smtClean="0"/>
              <a:t>Click icon to add picture</a:t>
            </a:r>
            <a:endParaRPr lang="en-US" noProof="0" dirty="0"/>
          </a:p>
        </p:txBody>
      </p:sp>
      <p:sp>
        <p:nvSpPr>
          <p:cNvPr id="6" name="Date Placeholder 5"/>
          <p:cNvSpPr>
            <a:spLocks noGrp="1"/>
          </p:cNvSpPr>
          <p:nvPr>
            <p:ph type="dt" sz="half" idx="11"/>
          </p:nvPr>
        </p:nvSpPr>
        <p:spPr>
          <a:xfrm>
            <a:off x="457200" y="6080125"/>
            <a:ext cx="1828800" cy="182563"/>
          </a:xfrm>
          <a:prstGeom prst="rect">
            <a:avLst/>
          </a:prstGeom>
        </p:spPr>
        <p:txBody>
          <a:bodyPr/>
          <a:lstStyle>
            <a:lvl1pPr>
              <a:defRPr/>
            </a:lvl1pPr>
          </a:lstStyle>
          <a:p>
            <a:pPr>
              <a:defRPr/>
            </a:pPr>
            <a:fld id="{684042F4-ACDD-4715-8A66-5C392285AB33}" type="datetime4">
              <a:rPr lang="en-US"/>
              <a:pPr>
                <a:defRPr/>
              </a:pPr>
              <a:t>February 11, 2013</a:t>
            </a:fld>
            <a:endParaRPr lang="en-US"/>
          </a:p>
        </p:txBody>
      </p:sp>
      <p:sp>
        <p:nvSpPr>
          <p:cNvPr id="7" name="Slide Number Placeholder 6"/>
          <p:cNvSpPr>
            <a:spLocks noGrp="1"/>
          </p:cNvSpPr>
          <p:nvPr>
            <p:ph type="sldNum" sz="quarter" idx="12"/>
          </p:nvPr>
        </p:nvSpPr>
        <p:spPr>
          <a:xfrm>
            <a:off x="457200" y="5897563"/>
            <a:ext cx="365125" cy="182562"/>
          </a:xfrm>
          <a:prstGeom prst="rect">
            <a:avLst/>
          </a:prstGeom>
        </p:spPr>
        <p:txBody>
          <a:bodyPr/>
          <a:lstStyle>
            <a:lvl1pPr>
              <a:defRPr/>
            </a:lvl1pPr>
          </a:lstStyle>
          <a:p>
            <a:pPr>
              <a:defRPr/>
            </a:pPr>
            <a:fld id="{DE8BCF59-4DE9-4B75-8DFB-BFB5CDD1EBE8}" type="slidenum">
              <a:rPr lang="en-US"/>
              <a:pPr>
                <a:defRPr/>
              </a:pPr>
              <a:t>‹#›</a:t>
            </a:fld>
            <a:endParaRPr lang="en-US"/>
          </a:p>
        </p:txBody>
      </p:sp>
      <p:sp>
        <p:nvSpPr>
          <p:cNvPr id="9" name="Footer Placeholder 10"/>
          <p:cNvSpPr>
            <a:spLocks noGrp="1"/>
          </p:cNvSpPr>
          <p:nvPr>
            <p:ph type="ftr" sz="quarter" idx="13"/>
          </p:nvPr>
        </p:nvSpPr>
        <p:spPr>
          <a:xfrm>
            <a:off x="457200" y="6264275"/>
            <a:ext cx="2895600" cy="182563"/>
          </a:xfrm>
          <a:prstGeom prst="rect">
            <a:avLst/>
          </a:prstGeom>
        </p:spPr>
        <p:txBody>
          <a:bodyPr/>
          <a:lstStyle>
            <a:lvl1pPr>
              <a:defRPr/>
            </a:lvl1pPr>
          </a:lstStyle>
          <a:p>
            <a:pPr>
              <a:defRPr/>
            </a:pPr>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 column no bullets and thumbnail">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5486400" cy="4343400"/>
          </a:xfrm>
        </p:spPr>
        <p:txBody>
          <a:bodyPr/>
          <a:lstStyle>
            <a:lvl1pPr marL="0" algn="l">
              <a:buFontTx/>
              <a:buNone/>
              <a:defRPr sz="2400"/>
            </a:lvl1pPr>
            <a:lvl2pPr marL="0">
              <a:buFontTx/>
              <a:buNone/>
              <a:defRPr sz="2000"/>
            </a:lvl2pPr>
            <a:lvl3pPr marL="0">
              <a:buFontTx/>
              <a:buNone/>
              <a:defRPr/>
            </a:lvl3pPr>
            <a:lvl4pPr marL="0">
              <a:buFontTx/>
              <a:buNone/>
              <a:defRPr/>
            </a:lvl4pPr>
            <a:lvl5pPr marL="0">
              <a:buFontTx/>
              <a:buNone/>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1"/>
          <p:cNvSpPr>
            <a:spLocks noGrp="1"/>
          </p:cNvSpPr>
          <p:nvPr>
            <p:ph type="title"/>
          </p:nvPr>
        </p:nvSpPr>
        <p:spPr>
          <a:xfrm>
            <a:off x="457200" y="594360"/>
            <a:ext cx="8229600" cy="685800"/>
          </a:xfrm>
        </p:spPr>
        <p:txBody>
          <a:bodyPr/>
          <a:lstStyle/>
          <a:p>
            <a:r>
              <a:rPr lang="en-US" smtClean="0"/>
              <a:t>Click to edit Master title style</a:t>
            </a:r>
            <a:endParaRPr lang="en-US" dirty="0"/>
          </a:p>
        </p:txBody>
      </p:sp>
      <p:sp>
        <p:nvSpPr>
          <p:cNvPr id="12" name="Picture Placeholder 9"/>
          <p:cNvSpPr>
            <a:spLocks noGrp="1"/>
          </p:cNvSpPr>
          <p:nvPr>
            <p:ph type="pic" sz="quarter" idx="10"/>
          </p:nvPr>
        </p:nvSpPr>
        <p:spPr>
          <a:xfrm>
            <a:off x="6172200" y="1371600"/>
            <a:ext cx="2514600" cy="2057400"/>
          </a:xfrm>
        </p:spPr>
        <p:txBody>
          <a:bodyPr>
            <a:normAutofit/>
          </a:bodyPr>
          <a:lstStyle>
            <a:lvl1pPr marL="3175" indent="-3175">
              <a:buNone/>
              <a:defRPr/>
            </a:lvl1pPr>
          </a:lstStyle>
          <a:p>
            <a:pPr lvl="0"/>
            <a:r>
              <a:rPr lang="en-US" noProof="0" smtClean="0"/>
              <a:t>Click icon to add picture</a:t>
            </a:r>
            <a:endParaRPr lang="en-US" noProof="0" dirty="0"/>
          </a:p>
        </p:txBody>
      </p:sp>
      <p:sp>
        <p:nvSpPr>
          <p:cNvPr id="13" name="Picture Placeholder 9"/>
          <p:cNvSpPr>
            <a:spLocks noGrp="1"/>
          </p:cNvSpPr>
          <p:nvPr>
            <p:ph type="pic" sz="quarter" idx="11"/>
          </p:nvPr>
        </p:nvSpPr>
        <p:spPr>
          <a:xfrm>
            <a:off x="6172200" y="3657600"/>
            <a:ext cx="2514600" cy="2057400"/>
          </a:xfrm>
        </p:spPr>
        <p:txBody>
          <a:bodyPr>
            <a:normAutofit/>
          </a:bodyPr>
          <a:lstStyle>
            <a:lvl1pPr marL="0" indent="0">
              <a:buNone/>
              <a:defRPr lang="en-US" sz="2400" kern="1200" noProof="0" dirty="0">
                <a:solidFill>
                  <a:srgbClr val="595959"/>
                </a:solidFill>
                <a:latin typeface="Calibri"/>
                <a:ea typeface="+mn-ea"/>
                <a:cs typeface="Calibri"/>
              </a:defRPr>
            </a:lvl1pPr>
          </a:lstStyle>
          <a:p>
            <a:pPr lvl="0"/>
            <a:r>
              <a:rPr lang="en-US" noProof="0" smtClean="0"/>
              <a:t>Click icon to add picture</a:t>
            </a:r>
            <a:endParaRPr lang="en-US" noProof="0" dirty="0"/>
          </a:p>
        </p:txBody>
      </p:sp>
      <p:sp>
        <p:nvSpPr>
          <p:cNvPr id="6" name="Date Placeholder 6"/>
          <p:cNvSpPr>
            <a:spLocks noGrp="1"/>
          </p:cNvSpPr>
          <p:nvPr>
            <p:ph type="dt" sz="half" idx="12"/>
          </p:nvPr>
        </p:nvSpPr>
        <p:spPr>
          <a:xfrm>
            <a:off x="457200" y="6080125"/>
            <a:ext cx="1828800" cy="182563"/>
          </a:xfrm>
          <a:prstGeom prst="rect">
            <a:avLst/>
          </a:prstGeom>
        </p:spPr>
        <p:txBody>
          <a:bodyPr/>
          <a:lstStyle>
            <a:lvl1pPr>
              <a:defRPr/>
            </a:lvl1pPr>
          </a:lstStyle>
          <a:p>
            <a:pPr>
              <a:defRPr/>
            </a:pPr>
            <a:fld id="{1A6D0B92-3FC1-4D85-8269-EC14D859AAFB}" type="datetime4">
              <a:rPr lang="en-US"/>
              <a:pPr>
                <a:defRPr/>
              </a:pPr>
              <a:t>February 11, 2013</a:t>
            </a:fld>
            <a:endParaRPr lang="en-US"/>
          </a:p>
        </p:txBody>
      </p:sp>
      <p:sp>
        <p:nvSpPr>
          <p:cNvPr id="7" name="Slide Number Placeholder 11"/>
          <p:cNvSpPr>
            <a:spLocks noGrp="1"/>
          </p:cNvSpPr>
          <p:nvPr>
            <p:ph type="sldNum" sz="quarter" idx="13"/>
          </p:nvPr>
        </p:nvSpPr>
        <p:spPr>
          <a:xfrm>
            <a:off x="457200" y="5897563"/>
            <a:ext cx="365125" cy="182562"/>
          </a:xfrm>
          <a:prstGeom prst="rect">
            <a:avLst/>
          </a:prstGeom>
        </p:spPr>
        <p:txBody>
          <a:bodyPr/>
          <a:lstStyle>
            <a:lvl1pPr>
              <a:defRPr/>
            </a:lvl1pPr>
          </a:lstStyle>
          <a:p>
            <a:pPr>
              <a:defRPr/>
            </a:pPr>
            <a:fld id="{39A4FA66-D6B2-4927-ACBF-97018130B2BB}" type="slidenum">
              <a:rPr lang="en-US"/>
              <a:pPr>
                <a:defRPr/>
              </a:pPr>
              <a:t>‹#›</a:t>
            </a:fld>
            <a:endParaRPr lang="en-US"/>
          </a:p>
        </p:txBody>
      </p:sp>
      <p:sp>
        <p:nvSpPr>
          <p:cNvPr id="9" name="Footer Placeholder 12"/>
          <p:cNvSpPr>
            <a:spLocks noGrp="1"/>
          </p:cNvSpPr>
          <p:nvPr>
            <p:ph type="ftr" sz="quarter" idx="14"/>
          </p:nvPr>
        </p:nvSpPr>
        <p:spPr>
          <a:xfrm>
            <a:off x="457200" y="6264275"/>
            <a:ext cx="2895600" cy="182563"/>
          </a:xfrm>
          <a:prstGeom prst="rect">
            <a:avLst/>
          </a:prstGeom>
        </p:spPr>
        <p:txBody>
          <a:bodyPr/>
          <a:lstStyle>
            <a:lvl1pPr>
              <a:defRPr/>
            </a:lvl1pPr>
          </a:lstStyle>
          <a:p>
            <a:pPr>
              <a:defRPr/>
            </a:pPr>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 column w/number and thumbnail">
    <p:spTree>
      <p:nvGrpSpPr>
        <p:cNvPr id="1" name=""/>
        <p:cNvGrpSpPr/>
        <p:nvPr/>
      </p:nvGrpSpPr>
      <p:grpSpPr>
        <a:xfrm>
          <a:off x="0" y="0"/>
          <a:ext cx="0" cy="0"/>
          <a:chOff x="0" y="0"/>
          <a:chExt cx="0" cy="0"/>
        </a:xfrm>
      </p:grpSpPr>
      <p:sp>
        <p:nvSpPr>
          <p:cNvPr id="5" name="Content Placeholder 2"/>
          <p:cNvSpPr>
            <a:spLocks noGrp="1"/>
          </p:cNvSpPr>
          <p:nvPr>
            <p:ph idx="1"/>
          </p:nvPr>
        </p:nvSpPr>
        <p:spPr>
          <a:xfrm>
            <a:off x="457200" y="1371600"/>
            <a:ext cx="5486400" cy="4343400"/>
          </a:xfrm>
        </p:spPr>
        <p:txBody>
          <a:bodyPr/>
          <a:lstStyle>
            <a:lvl1pPr marL="457200" indent="-457200">
              <a:buFont typeface="+mj-lt"/>
              <a:buAutoNum type="arabicPeriod"/>
              <a:defRPr sz="2400"/>
            </a:lvl1pPr>
            <a:lvl2pPr marL="682625" indent="-230188">
              <a:buFont typeface="Arial"/>
              <a:buChar char="•"/>
              <a:defRPr sz="2000"/>
            </a:lvl2pPr>
            <a:lvl3pPr marL="914400" indent="-228600">
              <a:buFont typeface="Arial"/>
              <a:buChar char="•"/>
              <a:defRPr/>
            </a:lvl3pPr>
            <a:lvl4pPr marL="1143000" indent="-228600">
              <a:defRPr/>
            </a:lvl4pPr>
            <a:lvl5pPr marL="1144588" inden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594360"/>
            <a:ext cx="8229600" cy="685800"/>
          </a:xfrm>
        </p:spPr>
        <p:txBody>
          <a:bodyPr/>
          <a:lstStyle/>
          <a:p>
            <a:r>
              <a:rPr lang="en-US" smtClean="0"/>
              <a:t>Click to edit Master title style</a:t>
            </a:r>
            <a:endParaRPr lang="en-US" dirty="0"/>
          </a:p>
        </p:txBody>
      </p:sp>
      <p:sp>
        <p:nvSpPr>
          <p:cNvPr id="12" name="Picture Placeholder 9"/>
          <p:cNvSpPr>
            <a:spLocks noGrp="1"/>
          </p:cNvSpPr>
          <p:nvPr>
            <p:ph type="pic" sz="quarter" idx="10"/>
          </p:nvPr>
        </p:nvSpPr>
        <p:spPr>
          <a:xfrm>
            <a:off x="6172200" y="1371600"/>
            <a:ext cx="2514600" cy="2057400"/>
          </a:xfrm>
        </p:spPr>
        <p:txBody>
          <a:bodyPr>
            <a:normAutofit/>
          </a:bodyPr>
          <a:lstStyle>
            <a:lvl1pPr marL="3175" indent="-3175">
              <a:buNone/>
              <a:defRPr/>
            </a:lvl1pPr>
          </a:lstStyle>
          <a:p>
            <a:pPr lvl="0"/>
            <a:r>
              <a:rPr lang="en-US" noProof="0" smtClean="0"/>
              <a:t>Click icon to add picture</a:t>
            </a:r>
            <a:endParaRPr lang="en-US" noProof="0" dirty="0"/>
          </a:p>
        </p:txBody>
      </p:sp>
      <p:sp>
        <p:nvSpPr>
          <p:cNvPr id="13" name="Picture Placeholder 9"/>
          <p:cNvSpPr>
            <a:spLocks noGrp="1"/>
          </p:cNvSpPr>
          <p:nvPr>
            <p:ph type="pic" sz="quarter" idx="11"/>
          </p:nvPr>
        </p:nvSpPr>
        <p:spPr>
          <a:xfrm>
            <a:off x="6172200" y="3657600"/>
            <a:ext cx="2514600" cy="2057400"/>
          </a:xfrm>
        </p:spPr>
        <p:txBody>
          <a:bodyPr>
            <a:normAutofit/>
          </a:bodyPr>
          <a:lstStyle>
            <a:lvl1pPr marL="0" indent="0">
              <a:buNone/>
              <a:defRPr lang="en-US" sz="2400" kern="1200" noProof="0" dirty="0">
                <a:solidFill>
                  <a:srgbClr val="595959"/>
                </a:solidFill>
                <a:latin typeface="Calibri"/>
                <a:ea typeface="+mn-ea"/>
                <a:cs typeface="Calibri"/>
              </a:defRPr>
            </a:lvl1pPr>
          </a:lstStyle>
          <a:p>
            <a:pPr lvl="0"/>
            <a:r>
              <a:rPr lang="en-US" noProof="0" smtClean="0"/>
              <a:t>Click icon to add picture</a:t>
            </a:r>
            <a:endParaRPr lang="en-US" noProof="0" dirty="0"/>
          </a:p>
        </p:txBody>
      </p:sp>
      <p:sp>
        <p:nvSpPr>
          <p:cNvPr id="6" name="Date Placeholder 6"/>
          <p:cNvSpPr>
            <a:spLocks noGrp="1"/>
          </p:cNvSpPr>
          <p:nvPr>
            <p:ph type="dt" sz="half" idx="12"/>
          </p:nvPr>
        </p:nvSpPr>
        <p:spPr>
          <a:xfrm>
            <a:off x="457200" y="6080125"/>
            <a:ext cx="1828800" cy="182563"/>
          </a:xfrm>
          <a:prstGeom prst="rect">
            <a:avLst/>
          </a:prstGeom>
        </p:spPr>
        <p:txBody>
          <a:bodyPr/>
          <a:lstStyle>
            <a:lvl1pPr>
              <a:defRPr/>
            </a:lvl1pPr>
          </a:lstStyle>
          <a:p>
            <a:pPr>
              <a:defRPr/>
            </a:pPr>
            <a:fld id="{7E024FBB-1015-48B4-9CE1-D18995507E75}" type="datetime4">
              <a:rPr lang="en-US"/>
              <a:pPr>
                <a:defRPr/>
              </a:pPr>
              <a:t>February 11, 2013</a:t>
            </a:fld>
            <a:endParaRPr lang="en-US"/>
          </a:p>
        </p:txBody>
      </p:sp>
      <p:sp>
        <p:nvSpPr>
          <p:cNvPr id="7" name="Slide Number Placeholder 11"/>
          <p:cNvSpPr>
            <a:spLocks noGrp="1"/>
          </p:cNvSpPr>
          <p:nvPr>
            <p:ph type="sldNum" sz="quarter" idx="13"/>
          </p:nvPr>
        </p:nvSpPr>
        <p:spPr>
          <a:xfrm>
            <a:off x="457200" y="5897563"/>
            <a:ext cx="365125" cy="182562"/>
          </a:xfrm>
          <a:prstGeom prst="rect">
            <a:avLst/>
          </a:prstGeom>
        </p:spPr>
        <p:txBody>
          <a:bodyPr/>
          <a:lstStyle>
            <a:lvl1pPr>
              <a:defRPr/>
            </a:lvl1pPr>
          </a:lstStyle>
          <a:p>
            <a:pPr>
              <a:defRPr/>
            </a:pPr>
            <a:fld id="{DBDB6F1F-B359-45C1-8EE0-58E698ED62EF}" type="slidenum">
              <a:rPr lang="en-US"/>
              <a:pPr>
                <a:defRPr/>
              </a:pPr>
              <a:t>‹#›</a:t>
            </a:fld>
            <a:endParaRPr lang="en-US"/>
          </a:p>
        </p:txBody>
      </p:sp>
      <p:sp>
        <p:nvSpPr>
          <p:cNvPr id="9" name="Footer Placeholder 12"/>
          <p:cNvSpPr>
            <a:spLocks noGrp="1"/>
          </p:cNvSpPr>
          <p:nvPr>
            <p:ph type="ftr" sz="quarter" idx="14"/>
          </p:nvPr>
        </p:nvSpPr>
        <p:spPr>
          <a:xfrm>
            <a:off x="457200" y="6264275"/>
            <a:ext cx="2895600" cy="182563"/>
          </a:xfrm>
          <a:prstGeom prst="rect">
            <a:avLst/>
          </a:prstGeom>
        </p:spPr>
        <p:txBody>
          <a:bodyPr/>
          <a:lstStyle>
            <a:lvl1pPr>
              <a:defRPr/>
            </a:lvl1pPr>
          </a:lstStyle>
          <a:p>
            <a:pPr>
              <a:defRPr/>
            </a:pPr>
            <a:endParaRPr lang="en-US"/>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2 column w/bullets">
    <p:spTree>
      <p:nvGrpSpPr>
        <p:cNvPr id="1" name=""/>
        <p:cNvGrpSpPr/>
        <p:nvPr/>
      </p:nvGrpSpPr>
      <p:grpSpPr>
        <a:xfrm>
          <a:off x="0" y="0"/>
          <a:ext cx="0" cy="0"/>
          <a:chOff x="0" y="0"/>
          <a:chExt cx="0" cy="0"/>
        </a:xfrm>
      </p:grpSpPr>
      <p:sp>
        <p:nvSpPr>
          <p:cNvPr id="6" name="Content Placeholder 2"/>
          <p:cNvSpPr>
            <a:spLocks noGrp="1"/>
          </p:cNvSpPr>
          <p:nvPr>
            <p:ph idx="1"/>
          </p:nvPr>
        </p:nvSpPr>
        <p:spPr>
          <a:xfrm>
            <a:off x="457200" y="1371600"/>
            <a:ext cx="4005072" cy="4343400"/>
          </a:xfrm>
        </p:spPr>
        <p:txBody>
          <a:bodyPr/>
          <a:lstStyle>
            <a:lvl1pPr marL="228600" indent="-228600">
              <a:buFont typeface="Arial"/>
              <a:buChar char="•"/>
              <a:defRPr sz="2400"/>
            </a:lvl1pPr>
            <a:lvl2pPr marL="457200" indent="-228600">
              <a:buFont typeface="Arial"/>
              <a:buChar char="•"/>
              <a:defRPr sz="2000"/>
            </a:lvl2pPr>
            <a:lvl3pPr marL="685800" indent="-228600">
              <a:buFont typeface="Arial"/>
              <a:buChar char="•"/>
              <a:defRPr/>
            </a:lvl3pPr>
            <a:lvl4pPr marL="914400" indent="-228600">
              <a:buFont typeface="Arial"/>
              <a:buChar char="•"/>
              <a:defRPr/>
            </a:lvl4pPr>
            <a:lvl5pPr marL="914400" indent="0">
              <a:buFont typeface="Arial"/>
              <a:buNone/>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Content Placeholder 2"/>
          <p:cNvSpPr>
            <a:spLocks noGrp="1"/>
          </p:cNvSpPr>
          <p:nvPr>
            <p:ph idx="10"/>
          </p:nvPr>
        </p:nvSpPr>
        <p:spPr>
          <a:xfrm>
            <a:off x="4690872" y="1371600"/>
            <a:ext cx="4005072" cy="4343400"/>
          </a:xfrm>
        </p:spPr>
        <p:txBody>
          <a:bodyPr/>
          <a:lstStyle>
            <a:lvl1pPr marL="228600" indent="-228600">
              <a:buFont typeface="Arial"/>
              <a:buChar char="•"/>
              <a:defRPr sz="2400"/>
            </a:lvl1pPr>
            <a:lvl2pPr marL="457200" indent="-228600">
              <a:buFont typeface="Arial"/>
              <a:buChar char="•"/>
              <a:defRPr sz="2000"/>
            </a:lvl2pPr>
            <a:lvl3pPr marL="685800" indent="-228600">
              <a:buFont typeface="Arial"/>
              <a:buChar char="•"/>
              <a:defRPr/>
            </a:lvl3pPr>
            <a:lvl4pPr marL="914400" indent="-228600">
              <a:buFont typeface="Arial"/>
              <a:buChar char="•"/>
              <a:defRPr/>
            </a:lvl4pPr>
            <a:lvl5pPr marL="914400" indent="0">
              <a:buFont typeface="Arial"/>
              <a:buNone/>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1"/>
          <p:cNvSpPr>
            <a:spLocks noGrp="1"/>
          </p:cNvSpPr>
          <p:nvPr>
            <p:ph type="title"/>
          </p:nvPr>
        </p:nvSpPr>
        <p:spPr>
          <a:xfrm>
            <a:off x="457200" y="594360"/>
            <a:ext cx="8229600" cy="685800"/>
          </a:xfrm>
        </p:spPr>
        <p:txBody>
          <a:bodyPr/>
          <a:lstStyle/>
          <a:p>
            <a:r>
              <a:rPr lang="en-US" smtClean="0"/>
              <a:t>Click to edit Master title style</a:t>
            </a:r>
            <a:endParaRPr lang="en-US" dirty="0"/>
          </a:p>
        </p:txBody>
      </p:sp>
      <p:sp>
        <p:nvSpPr>
          <p:cNvPr id="7" name="Date Placeholder 6"/>
          <p:cNvSpPr>
            <a:spLocks noGrp="1"/>
          </p:cNvSpPr>
          <p:nvPr>
            <p:ph type="dt" sz="half" idx="11"/>
          </p:nvPr>
        </p:nvSpPr>
        <p:spPr>
          <a:xfrm>
            <a:off x="457200" y="6080125"/>
            <a:ext cx="1828800" cy="182563"/>
          </a:xfrm>
          <a:prstGeom prst="rect">
            <a:avLst/>
          </a:prstGeom>
        </p:spPr>
        <p:txBody>
          <a:bodyPr/>
          <a:lstStyle>
            <a:lvl1pPr>
              <a:defRPr/>
            </a:lvl1pPr>
          </a:lstStyle>
          <a:p>
            <a:pPr>
              <a:defRPr/>
            </a:pPr>
            <a:fld id="{98E714F4-8FDE-4E41-B26D-C9225C8BE039}" type="datetime4">
              <a:rPr lang="en-US"/>
              <a:pPr>
                <a:defRPr/>
              </a:pPr>
              <a:t>February 11, 2013</a:t>
            </a:fld>
            <a:endParaRPr lang="en-US"/>
          </a:p>
        </p:txBody>
      </p:sp>
      <p:sp>
        <p:nvSpPr>
          <p:cNvPr id="8" name="Slide Number Placeholder 7"/>
          <p:cNvSpPr>
            <a:spLocks noGrp="1"/>
          </p:cNvSpPr>
          <p:nvPr>
            <p:ph type="sldNum" sz="quarter" idx="12"/>
          </p:nvPr>
        </p:nvSpPr>
        <p:spPr>
          <a:xfrm>
            <a:off x="457200" y="5897563"/>
            <a:ext cx="365125" cy="182562"/>
          </a:xfrm>
          <a:prstGeom prst="rect">
            <a:avLst/>
          </a:prstGeom>
        </p:spPr>
        <p:txBody>
          <a:bodyPr/>
          <a:lstStyle>
            <a:lvl1pPr>
              <a:defRPr/>
            </a:lvl1pPr>
          </a:lstStyle>
          <a:p>
            <a:pPr>
              <a:defRPr/>
            </a:pPr>
            <a:fld id="{1DC3AB1F-F638-4BE8-A7A7-D783ADEC024F}" type="slidenum">
              <a:rPr lang="en-US"/>
              <a:pPr>
                <a:defRPr/>
              </a:pPr>
              <a:t>‹#›</a:t>
            </a:fld>
            <a:endParaRPr lang="en-US"/>
          </a:p>
        </p:txBody>
      </p:sp>
      <p:sp>
        <p:nvSpPr>
          <p:cNvPr id="9" name="Footer Placeholder 8"/>
          <p:cNvSpPr>
            <a:spLocks noGrp="1"/>
          </p:cNvSpPr>
          <p:nvPr>
            <p:ph type="ftr" sz="quarter" idx="13"/>
          </p:nvPr>
        </p:nvSpPr>
        <p:spPr>
          <a:xfrm>
            <a:off x="457200" y="6264275"/>
            <a:ext cx="2895600" cy="182563"/>
          </a:xfrm>
          <a:prstGeom prst="rect">
            <a:avLst/>
          </a:prstGeom>
        </p:spPr>
        <p:txBody>
          <a:bodyPr/>
          <a:lstStyle>
            <a:lvl1pPr>
              <a:defRPr/>
            </a:lvl1pPr>
          </a:lstStyle>
          <a:p>
            <a:pPr>
              <a:defRPr/>
            </a:pPr>
            <a:endParaRPr lang="en-US"/>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2 column no bullets">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4005072" cy="4343400"/>
          </a:xfrm>
        </p:spPr>
        <p:txBody>
          <a:bodyPr/>
          <a:lstStyle>
            <a:lvl1pPr marL="0" algn="l">
              <a:buFontTx/>
              <a:buNone/>
              <a:defRPr sz="2400"/>
            </a:lvl1pPr>
            <a:lvl2pPr marL="0">
              <a:buFontTx/>
              <a:buNone/>
              <a:defRPr sz="2000"/>
            </a:lvl2pPr>
            <a:lvl3pPr marL="0">
              <a:buFontTx/>
              <a:buNone/>
              <a:defRPr/>
            </a:lvl3pPr>
            <a:lvl4pPr marL="0">
              <a:buFontTx/>
              <a:buNone/>
              <a:defRPr/>
            </a:lvl4pPr>
            <a:lvl5pPr marL="0">
              <a:buFontTx/>
              <a:buNone/>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2"/>
          <p:cNvSpPr>
            <a:spLocks noGrp="1"/>
          </p:cNvSpPr>
          <p:nvPr>
            <p:ph idx="10"/>
          </p:nvPr>
        </p:nvSpPr>
        <p:spPr>
          <a:xfrm>
            <a:off x="4690872" y="1371600"/>
            <a:ext cx="4005072" cy="4343400"/>
          </a:xfrm>
        </p:spPr>
        <p:txBody>
          <a:bodyPr/>
          <a:lstStyle>
            <a:lvl1pPr marL="0" algn="l">
              <a:buFontTx/>
              <a:buNone/>
              <a:defRPr sz="2400"/>
            </a:lvl1pPr>
            <a:lvl2pPr marL="0">
              <a:buFontTx/>
              <a:buNone/>
              <a:defRPr sz="2000"/>
            </a:lvl2pPr>
            <a:lvl3pPr marL="0">
              <a:buFontTx/>
              <a:buNone/>
              <a:defRPr/>
            </a:lvl3pPr>
            <a:lvl4pPr marL="0">
              <a:buFontTx/>
              <a:buNone/>
              <a:defRPr/>
            </a:lvl4pPr>
            <a:lvl5pPr marL="0">
              <a:buFontTx/>
              <a:buNone/>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1"/>
          <p:cNvSpPr>
            <a:spLocks noGrp="1"/>
          </p:cNvSpPr>
          <p:nvPr>
            <p:ph type="title"/>
          </p:nvPr>
        </p:nvSpPr>
        <p:spPr>
          <a:xfrm>
            <a:off x="457200" y="594360"/>
            <a:ext cx="8229600" cy="685800"/>
          </a:xfrm>
        </p:spPr>
        <p:txBody>
          <a:bodyPr/>
          <a:lstStyle/>
          <a:p>
            <a:r>
              <a:rPr lang="en-US" smtClean="0"/>
              <a:t>Click to edit Master title style</a:t>
            </a:r>
            <a:endParaRPr lang="en-US" dirty="0"/>
          </a:p>
        </p:txBody>
      </p:sp>
      <p:sp>
        <p:nvSpPr>
          <p:cNvPr id="5" name="Date Placeholder 5"/>
          <p:cNvSpPr>
            <a:spLocks noGrp="1"/>
          </p:cNvSpPr>
          <p:nvPr>
            <p:ph type="dt" sz="half" idx="11"/>
          </p:nvPr>
        </p:nvSpPr>
        <p:spPr>
          <a:xfrm>
            <a:off x="457200" y="6080125"/>
            <a:ext cx="1828800" cy="182563"/>
          </a:xfrm>
          <a:prstGeom prst="rect">
            <a:avLst/>
          </a:prstGeom>
        </p:spPr>
        <p:txBody>
          <a:bodyPr/>
          <a:lstStyle>
            <a:lvl1pPr>
              <a:defRPr/>
            </a:lvl1pPr>
          </a:lstStyle>
          <a:p>
            <a:pPr>
              <a:defRPr/>
            </a:pPr>
            <a:fld id="{64EB4F75-73A4-4DE1-838B-C56E1D15B3E6}" type="datetime4">
              <a:rPr lang="en-US"/>
              <a:pPr>
                <a:defRPr/>
              </a:pPr>
              <a:t>February 11, 2013</a:t>
            </a:fld>
            <a:endParaRPr lang="en-US"/>
          </a:p>
        </p:txBody>
      </p:sp>
      <p:sp>
        <p:nvSpPr>
          <p:cNvPr id="6" name="Slide Number Placeholder 6"/>
          <p:cNvSpPr>
            <a:spLocks noGrp="1"/>
          </p:cNvSpPr>
          <p:nvPr>
            <p:ph type="sldNum" sz="quarter" idx="12"/>
          </p:nvPr>
        </p:nvSpPr>
        <p:spPr>
          <a:xfrm>
            <a:off x="457200" y="5897563"/>
            <a:ext cx="365125" cy="182562"/>
          </a:xfrm>
          <a:prstGeom prst="rect">
            <a:avLst/>
          </a:prstGeom>
        </p:spPr>
        <p:txBody>
          <a:bodyPr/>
          <a:lstStyle>
            <a:lvl1pPr>
              <a:defRPr/>
            </a:lvl1pPr>
          </a:lstStyle>
          <a:p>
            <a:pPr>
              <a:defRPr/>
            </a:pPr>
            <a:fld id="{536229F1-2DA0-4373-A2C1-40475529AD48}" type="slidenum">
              <a:rPr lang="en-US"/>
              <a:pPr>
                <a:defRPr/>
              </a:pPr>
              <a:t>‹#›</a:t>
            </a:fld>
            <a:endParaRPr lang="en-US"/>
          </a:p>
        </p:txBody>
      </p:sp>
      <p:sp>
        <p:nvSpPr>
          <p:cNvPr id="7" name="Footer Placeholder 9"/>
          <p:cNvSpPr>
            <a:spLocks noGrp="1"/>
          </p:cNvSpPr>
          <p:nvPr>
            <p:ph type="ftr" sz="quarter" idx="13"/>
          </p:nvPr>
        </p:nvSpPr>
        <p:spPr>
          <a:xfrm>
            <a:off x="457200" y="6264275"/>
            <a:ext cx="2895600" cy="182563"/>
          </a:xfrm>
          <a:prstGeom prst="rect">
            <a:avLst/>
          </a:prstGeom>
        </p:spPr>
        <p:txBody>
          <a:bodyPr/>
          <a:lstStyle>
            <a:lvl1pPr>
              <a:defRPr/>
            </a:lvl1pPr>
          </a:lstStyle>
          <a:p>
            <a:pPr>
              <a:defRPr/>
            </a:pPr>
            <a:endParaRPr lang="en-US"/>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column w/number">
    <p:spTree>
      <p:nvGrpSpPr>
        <p:cNvPr id="1" name=""/>
        <p:cNvGrpSpPr/>
        <p:nvPr/>
      </p:nvGrpSpPr>
      <p:grpSpPr>
        <a:xfrm>
          <a:off x="0" y="0"/>
          <a:ext cx="0" cy="0"/>
          <a:chOff x="0" y="0"/>
          <a:chExt cx="0" cy="0"/>
        </a:xfrm>
      </p:grpSpPr>
      <p:sp>
        <p:nvSpPr>
          <p:cNvPr id="5" name="Content Placeholder 2"/>
          <p:cNvSpPr>
            <a:spLocks noGrp="1"/>
          </p:cNvSpPr>
          <p:nvPr>
            <p:ph idx="1"/>
          </p:nvPr>
        </p:nvSpPr>
        <p:spPr>
          <a:xfrm>
            <a:off x="457200" y="1371600"/>
            <a:ext cx="4005072" cy="4343400"/>
          </a:xfrm>
        </p:spPr>
        <p:txBody>
          <a:bodyPr/>
          <a:lstStyle>
            <a:lvl1pPr marL="457200" indent="-457200">
              <a:buFont typeface="+mj-lt"/>
              <a:buAutoNum type="arabicPeriod"/>
              <a:defRPr sz="2400"/>
            </a:lvl1pPr>
            <a:lvl2pPr marL="682625" indent="-230188">
              <a:buFont typeface="Arial"/>
              <a:buChar char="•"/>
              <a:defRPr sz="2000"/>
            </a:lvl2pPr>
            <a:lvl3pPr marL="920750" indent="-228600">
              <a:buFont typeface="Arial"/>
              <a:buChar char="•"/>
              <a:defRPr/>
            </a:lvl3pPr>
            <a:lvl4pPr marL="1143000" indent="-228600">
              <a:defRPr/>
            </a:lvl4pPr>
            <a:lvl5pPr marL="1143000" inden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idx="10"/>
          </p:nvPr>
        </p:nvSpPr>
        <p:spPr>
          <a:xfrm>
            <a:off x="4690872" y="1371600"/>
            <a:ext cx="4005072" cy="4343400"/>
          </a:xfrm>
        </p:spPr>
        <p:txBody>
          <a:bodyPr/>
          <a:lstStyle>
            <a:lvl1pPr marL="457200" indent="-457200">
              <a:buFont typeface="+mj-lt"/>
              <a:buAutoNum type="arabicPeriod"/>
              <a:defRPr sz="2400"/>
            </a:lvl1pPr>
            <a:lvl2pPr marL="682625" indent="-230188">
              <a:buFont typeface="Arial"/>
              <a:buChar char="•"/>
              <a:defRPr sz="2000"/>
            </a:lvl2pPr>
            <a:lvl3pPr marL="920750" indent="-228600">
              <a:buFont typeface="Arial"/>
              <a:buChar char="•"/>
              <a:defRPr/>
            </a:lvl3pPr>
            <a:lvl4pPr marL="1143000" indent="-228600">
              <a:defRPr/>
            </a:lvl4pPr>
            <a:lvl5pPr marL="1143000" inden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1"/>
          <p:cNvSpPr>
            <a:spLocks noGrp="1"/>
          </p:cNvSpPr>
          <p:nvPr>
            <p:ph type="title"/>
          </p:nvPr>
        </p:nvSpPr>
        <p:spPr>
          <a:xfrm>
            <a:off x="457200" y="594360"/>
            <a:ext cx="8229600" cy="685800"/>
          </a:xfrm>
        </p:spPr>
        <p:txBody>
          <a:bodyPr/>
          <a:lstStyle/>
          <a:p>
            <a:r>
              <a:rPr lang="en-US" smtClean="0"/>
              <a:t>Click to edit Master title style</a:t>
            </a:r>
            <a:endParaRPr lang="en-US" dirty="0"/>
          </a:p>
        </p:txBody>
      </p:sp>
      <p:sp>
        <p:nvSpPr>
          <p:cNvPr id="8" name="Date Placeholder 8"/>
          <p:cNvSpPr>
            <a:spLocks noGrp="1"/>
          </p:cNvSpPr>
          <p:nvPr>
            <p:ph type="dt" sz="half" idx="11"/>
          </p:nvPr>
        </p:nvSpPr>
        <p:spPr>
          <a:xfrm>
            <a:off x="457200" y="6080125"/>
            <a:ext cx="1828800" cy="182563"/>
          </a:xfrm>
          <a:prstGeom prst="rect">
            <a:avLst/>
          </a:prstGeom>
        </p:spPr>
        <p:txBody>
          <a:bodyPr/>
          <a:lstStyle>
            <a:lvl1pPr>
              <a:defRPr/>
            </a:lvl1pPr>
          </a:lstStyle>
          <a:p>
            <a:pPr>
              <a:defRPr/>
            </a:pPr>
            <a:fld id="{CDD11A06-79F2-445C-B7FC-98554770998D}" type="datetime4">
              <a:rPr lang="en-US"/>
              <a:pPr>
                <a:defRPr/>
              </a:pPr>
              <a:t>February 11, 2013</a:t>
            </a:fld>
            <a:endParaRPr lang="en-US"/>
          </a:p>
        </p:txBody>
      </p:sp>
      <p:sp>
        <p:nvSpPr>
          <p:cNvPr id="9" name="Slide Number Placeholder 9"/>
          <p:cNvSpPr>
            <a:spLocks noGrp="1"/>
          </p:cNvSpPr>
          <p:nvPr>
            <p:ph type="sldNum" sz="quarter" idx="12"/>
          </p:nvPr>
        </p:nvSpPr>
        <p:spPr>
          <a:xfrm>
            <a:off x="457200" y="5897563"/>
            <a:ext cx="365125" cy="182562"/>
          </a:xfrm>
          <a:prstGeom prst="rect">
            <a:avLst/>
          </a:prstGeom>
        </p:spPr>
        <p:txBody>
          <a:bodyPr/>
          <a:lstStyle>
            <a:lvl1pPr>
              <a:defRPr/>
            </a:lvl1pPr>
          </a:lstStyle>
          <a:p>
            <a:pPr>
              <a:defRPr/>
            </a:pPr>
            <a:fld id="{A6E389B6-21F9-48D4-92D2-5DB0252B6423}" type="slidenum">
              <a:rPr lang="en-US"/>
              <a:pPr>
                <a:defRPr/>
              </a:pPr>
              <a:t>‹#›</a:t>
            </a:fld>
            <a:endParaRPr lang="en-US"/>
          </a:p>
        </p:txBody>
      </p:sp>
      <p:sp>
        <p:nvSpPr>
          <p:cNvPr id="10" name="Footer Placeholder 10"/>
          <p:cNvSpPr>
            <a:spLocks noGrp="1"/>
          </p:cNvSpPr>
          <p:nvPr>
            <p:ph type="ftr" sz="quarter" idx="13"/>
          </p:nvPr>
        </p:nvSpPr>
        <p:spPr>
          <a:xfrm>
            <a:off x="457200" y="6264275"/>
            <a:ext cx="2895600" cy="182563"/>
          </a:xfrm>
          <a:prstGeom prst="rect">
            <a:avLst/>
          </a:prstGeom>
        </p:spPr>
        <p:txBody>
          <a:bodyPr/>
          <a:lstStyle>
            <a:lvl1pPr>
              <a:defRPr/>
            </a:lvl1pPr>
          </a:lstStyle>
          <a:p>
            <a:pPr>
              <a:defRPr/>
            </a:pPr>
            <a:endParaRPr lang="en-US"/>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080125"/>
            <a:ext cx="1828800" cy="182563"/>
          </a:xfrm>
          <a:prstGeom prst="rect">
            <a:avLst/>
          </a:prstGeom>
        </p:spPr>
        <p:txBody>
          <a:bodyPr/>
          <a:lstStyle>
            <a:lvl1pPr>
              <a:defRPr/>
            </a:lvl1pPr>
          </a:lstStyle>
          <a:p>
            <a:pPr>
              <a:defRPr/>
            </a:pPr>
            <a:fld id="{4106A43A-63C7-450D-AA96-797F90DBE8B2}" type="datetime4">
              <a:rPr lang="en-US"/>
              <a:pPr>
                <a:defRPr/>
              </a:pPr>
              <a:t>February 11, 2013</a:t>
            </a:fld>
            <a:endParaRPr lang="en-US"/>
          </a:p>
        </p:txBody>
      </p:sp>
      <p:sp>
        <p:nvSpPr>
          <p:cNvPr id="3" name="Slide Number Placeholder 5"/>
          <p:cNvSpPr>
            <a:spLocks noGrp="1"/>
          </p:cNvSpPr>
          <p:nvPr>
            <p:ph type="sldNum" sz="quarter" idx="11"/>
          </p:nvPr>
        </p:nvSpPr>
        <p:spPr>
          <a:xfrm>
            <a:off x="457200" y="5897563"/>
            <a:ext cx="365125" cy="182562"/>
          </a:xfrm>
          <a:prstGeom prst="rect">
            <a:avLst/>
          </a:prstGeom>
        </p:spPr>
        <p:txBody>
          <a:bodyPr/>
          <a:lstStyle>
            <a:lvl1pPr>
              <a:defRPr/>
            </a:lvl1pPr>
          </a:lstStyle>
          <a:p>
            <a:pPr>
              <a:defRPr/>
            </a:pPr>
            <a:fld id="{A53DEE1B-3A6C-4FFB-85EE-B39921EBAC5E}" type="slidenum">
              <a:rPr lang="en-US"/>
              <a:pPr>
                <a:defRPr/>
              </a:pPr>
              <a:t>‹#›</a:t>
            </a:fld>
            <a:endParaRPr lang="en-US"/>
          </a:p>
        </p:txBody>
      </p:sp>
      <p:sp>
        <p:nvSpPr>
          <p:cNvPr id="4" name="Footer Placeholder 6"/>
          <p:cNvSpPr>
            <a:spLocks noGrp="1"/>
          </p:cNvSpPr>
          <p:nvPr>
            <p:ph type="ftr" sz="quarter" idx="12"/>
          </p:nvPr>
        </p:nvSpPr>
        <p:spPr>
          <a:xfrm>
            <a:off x="457200" y="6264275"/>
            <a:ext cx="2895600" cy="182563"/>
          </a:xfrm>
          <a:prstGeom prst="rect">
            <a:avLst/>
          </a:prstGeom>
        </p:spPr>
        <p:txBody>
          <a:bodyPr/>
          <a:lstStyle>
            <a:lvl1pPr>
              <a:defRPr/>
            </a:lvl1pPr>
          </a:lstStyle>
          <a:p>
            <a:pPr>
              <a:defRPr/>
            </a:pPr>
            <a:endParaRPr lang="en-US"/>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Layout No Tag">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a:xfrm>
            <a:off x="457200" y="6264275"/>
            <a:ext cx="2895600" cy="182563"/>
          </a:xfrm>
          <a:prstGeom prst="rect">
            <a:avLst/>
          </a:prstGeom>
        </p:spPr>
        <p:txBody>
          <a:bodyPr/>
          <a:lstStyle>
            <a:lvl1pPr>
              <a:defRPr/>
            </a:lvl1pPr>
          </a:lstStyle>
          <a:p>
            <a:pPr>
              <a:defRPr/>
            </a:pPr>
            <a:endParaRPr lang="en-US"/>
          </a:p>
        </p:txBody>
      </p:sp>
      <p:sp>
        <p:nvSpPr>
          <p:cNvPr id="3" name="Date Placeholder 3"/>
          <p:cNvSpPr>
            <a:spLocks noGrp="1"/>
          </p:cNvSpPr>
          <p:nvPr>
            <p:ph type="dt" sz="half" idx="11"/>
          </p:nvPr>
        </p:nvSpPr>
        <p:spPr>
          <a:xfrm>
            <a:off x="457200" y="6080125"/>
            <a:ext cx="1828800" cy="182563"/>
          </a:xfrm>
          <a:prstGeom prst="rect">
            <a:avLst/>
          </a:prstGeom>
        </p:spPr>
        <p:txBody>
          <a:bodyPr/>
          <a:lstStyle>
            <a:lvl1pPr>
              <a:defRPr/>
            </a:lvl1pPr>
          </a:lstStyle>
          <a:p>
            <a:pPr>
              <a:defRPr/>
            </a:pPr>
            <a:fld id="{463C6808-DACA-4CF6-B764-D22965EC95B5}" type="datetime4">
              <a:rPr lang="en-US"/>
              <a:pPr>
                <a:defRPr/>
              </a:pPr>
              <a:t>February 11, 2013</a:t>
            </a:fld>
            <a:endParaRPr lang="en-US" dirty="0"/>
          </a:p>
        </p:txBody>
      </p:sp>
      <p:sp>
        <p:nvSpPr>
          <p:cNvPr id="4" name="Slide Number Placeholder 4"/>
          <p:cNvSpPr>
            <a:spLocks noGrp="1"/>
          </p:cNvSpPr>
          <p:nvPr>
            <p:ph type="sldNum" sz="quarter" idx="12"/>
          </p:nvPr>
        </p:nvSpPr>
        <p:spPr>
          <a:xfrm>
            <a:off x="457200" y="5897563"/>
            <a:ext cx="365125" cy="182562"/>
          </a:xfrm>
          <a:prstGeom prst="rect">
            <a:avLst/>
          </a:prstGeom>
        </p:spPr>
        <p:txBody>
          <a:bodyPr/>
          <a:lstStyle>
            <a:lvl1pPr>
              <a:defRPr/>
            </a:lvl1pPr>
          </a:lstStyle>
          <a:p>
            <a:pPr>
              <a:defRPr/>
            </a:pPr>
            <a:fld id="{3F87858D-3AB0-4078-BCD3-779B841EC33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ull width w/bullets">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60"/>
            <a:ext cx="8229600" cy="685800"/>
          </a:xfrm>
        </p:spPr>
        <p:txBody>
          <a:bodyPr/>
          <a:lstStyle/>
          <a:p>
            <a:r>
              <a:rPr lang="en-US" smtClean="0"/>
              <a:t>Click to edit Master title style</a:t>
            </a:r>
            <a:endParaRPr lang="en-US" dirty="0"/>
          </a:p>
        </p:txBody>
      </p:sp>
      <p:sp>
        <p:nvSpPr>
          <p:cNvPr id="5" name="Content Placeholder 2"/>
          <p:cNvSpPr>
            <a:spLocks noGrp="1"/>
          </p:cNvSpPr>
          <p:nvPr>
            <p:ph idx="1"/>
          </p:nvPr>
        </p:nvSpPr>
        <p:spPr>
          <a:xfrm>
            <a:off x="457200" y="1371600"/>
            <a:ext cx="8229600" cy="4343400"/>
          </a:xfrm>
        </p:spPr>
        <p:txBody>
          <a:bodyPr/>
          <a:lstStyle>
            <a:lvl1pPr marL="228600" indent="-228600">
              <a:buFont typeface="Arial"/>
              <a:buChar char="•"/>
              <a:defRPr sz="2400"/>
            </a:lvl1pPr>
            <a:lvl2pPr marL="457200" indent="-228600">
              <a:buFont typeface="Arial"/>
              <a:buChar char="•"/>
              <a:defRPr sz="2000"/>
            </a:lvl2pPr>
            <a:lvl3pPr marL="685800" indent="-228600">
              <a:buFont typeface="Arial"/>
              <a:buChar char="•"/>
              <a:defRPr/>
            </a:lvl3pPr>
            <a:lvl4pPr marL="914400" indent="-228600">
              <a:defRPr/>
            </a:lvl4pPr>
            <a:lvl5pPr marL="914400" inden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7"/>
          <p:cNvSpPr>
            <a:spLocks noGrp="1"/>
          </p:cNvSpPr>
          <p:nvPr>
            <p:ph type="sldNum" sz="quarter" idx="11"/>
          </p:nvPr>
        </p:nvSpPr>
        <p:spPr>
          <a:xfrm>
            <a:off x="457200" y="5897563"/>
            <a:ext cx="365125" cy="182562"/>
          </a:xfrm>
          <a:prstGeom prst="rect">
            <a:avLst/>
          </a:prstGeom>
        </p:spPr>
        <p:txBody>
          <a:bodyPr/>
          <a:lstStyle>
            <a:lvl1pPr>
              <a:defRPr/>
            </a:lvl1pPr>
          </a:lstStyle>
          <a:p>
            <a:pPr>
              <a:defRPr/>
            </a:pPr>
            <a:fld id="{F32310F8-A02D-48AB-ABB9-265E37F29EAF}" type="slidenum">
              <a:rPr lang="en-US"/>
              <a:pPr>
                <a:defRPr/>
              </a:pPr>
              <a:t>‹#›</a:t>
            </a:fld>
            <a:endParaRPr lang="en-US"/>
          </a:p>
        </p:txBody>
      </p:sp>
      <p:sp>
        <p:nvSpPr>
          <p:cNvPr id="7" name="Footer Placeholder 8"/>
          <p:cNvSpPr>
            <a:spLocks noGrp="1"/>
          </p:cNvSpPr>
          <p:nvPr>
            <p:ph type="ftr" sz="quarter" idx="12"/>
          </p:nvPr>
        </p:nvSpPr>
        <p:spPr>
          <a:xfrm>
            <a:off x="457200" y="6264275"/>
            <a:ext cx="2895600" cy="182563"/>
          </a:xfrm>
          <a:prstGeom prst="rect">
            <a:avLst/>
          </a:prstGeom>
        </p:spPr>
        <p:txBody>
          <a:bodyPr/>
          <a:lstStyle>
            <a:lvl1pPr>
              <a:defRPr/>
            </a:lvl1pPr>
          </a:lstStyle>
          <a:p>
            <a:pPr>
              <a:defRPr/>
            </a:pPr>
            <a:endParaRPr lang="en-US" dirty="0"/>
          </a:p>
        </p:txBody>
      </p:sp>
      <p:pic>
        <p:nvPicPr>
          <p:cNvPr id="8" name="Picture 2"/>
          <p:cNvPicPr>
            <a:picLocks noChangeAspect="1" noChangeArrowheads="1"/>
          </p:cNvPicPr>
          <p:nvPr userDrawn="1"/>
        </p:nvPicPr>
        <p:blipFill>
          <a:blip r:embed="rId2"/>
          <a:srcRect/>
          <a:stretch>
            <a:fillRect/>
          </a:stretch>
        </p:blipFill>
        <p:spPr bwMode="auto">
          <a:xfrm>
            <a:off x="8181975" y="5724525"/>
            <a:ext cx="962025" cy="1133475"/>
          </a:xfrm>
          <a:prstGeom prst="rect">
            <a:avLst/>
          </a:prstGeom>
          <a:noFill/>
          <a:ln w="9525">
            <a:noFill/>
            <a:miter lim="800000"/>
            <a:headEnd/>
            <a:tailEnd/>
          </a:ln>
        </p:spPr>
      </p:pic>
      <p:sp>
        <p:nvSpPr>
          <p:cNvPr id="9" name="Rectangle 8"/>
          <p:cNvSpPr/>
          <p:nvPr userDrawn="1"/>
        </p:nvSpPr>
        <p:spPr bwMode="auto">
          <a:xfrm>
            <a:off x="0" y="0"/>
            <a:ext cx="9144000" cy="245806"/>
          </a:xfrm>
          <a:prstGeom prst="rect">
            <a:avLst/>
          </a:prstGeom>
          <a:solidFill>
            <a:srgbClr val="FF99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rgbClr val="999999"/>
              </a:solidFill>
              <a:effectLst/>
              <a:latin typeface="Arial" charset="0"/>
              <a:ea typeface="ＭＳ Ｐゴシック" pitchFamily="-96" charset="-128"/>
            </a:endParaRP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 column w/bullets">
    <p:spTree>
      <p:nvGrpSpPr>
        <p:cNvPr id="1" name=""/>
        <p:cNvGrpSpPr/>
        <p:nvPr/>
      </p:nvGrpSpPr>
      <p:grpSpPr>
        <a:xfrm>
          <a:off x="0" y="0"/>
          <a:ext cx="0" cy="0"/>
          <a:chOff x="0" y="0"/>
          <a:chExt cx="0" cy="0"/>
        </a:xfrm>
      </p:grpSpPr>
      <p:sp>
        <p:nvSpPr>
          <p:cNvPr id="6" name="Content Placeholder 2"/>
          <p:cNvSpPr>
            <a:spLocks noGrp="1"/>
          </p:cNvSpPr>
          <p:nvPr>
            <p:ph idx="1"/>
          </p:nvPr>
        </p:nvSpPr>
        <p:spPr>
          <a:xfrm>
            <a:off x="457200" y="1371600"/>
            <a:ext cx="4114800" cy="4343400"/>
          </a:xfrm>
        </p:spPr>
        <p:txBody>
          <a:bodyPr/>
          <a:lstStyle>
            <a:lvl1pPr marL="228600" indent="-228600">
              <a:buFont typeface="Arial"/>
              <a:buChar char="•"/>
              <a:defRPr sz="2400"/>
            </a:lvl1pPr>
            <a:lvl2pPr marL="457200" indent="-228600">
              <a:buFont typeface="Arial"/>
              <a:buChar char="•"/>
              <a:defRPr sz="2000"/>
            </a:lvl2pPr>
            <a:lvl3pPr marL="685800" indent="-228600">
              <a:buFont typeface="Arial"/>
              <a:buChar char="•"/>
              <a:defRPr/>
            </a:lvl3pPr>
            <a:lvl4pPr marL="914400" indent="-228600">
              <a:buFont typeface="Arial"/>
              <a:buChar char="•"/>
              <a:defRPr/>
            </a:lvl4pPr>
            <a:lvl5pPr marL="917575" indent="1588">
              <a:buFont typeface="Arial"/>
              <a:buNone/>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Picture Placeholder 7"/>
          <p:cNvSpPr>
            <a:spLocks noGrp="1"/>
          </p:cNvSpPr>
          <p:nvPr>
            <p:ph type="pic" sz="quarter" idx="10"/>
          </p:nvPr>
        </p:nvSpPr>
        <p:spPr>
          <a:xfrm>
            <a:off x="4800600" y="1371600"/>
            <a:ext cx="3886200" cy="4343400"/>
          </a:xfrm>
        </p:spPr>
        <p:txBody>
          <a:bodyPr>
            <a:normAutofit/>
          </a:bodyPr>
          <a:lstStyle>
            <a:lvl1pPr marL="0" indent="0">
              <a:buNone/>
              <a:defRPr/>
            </a:lvl1pPr>
          </a:lstStyle>
          <a:p>
            <a:pPr lvl="0"/>
            <a:r>
              <a:rPr lang="en-US" noProof="0" smtClean="0"/>
              <a:t>Click icon to add picture</a:t>
            </a:r>
            <a:endParaRPr lang="en-US" noProof="0" dirty="0"/>
          </a:p>
        </p:txBody>
      </p:sp>
      <p:sp>
        <p:nvSpPr>
          <p:cNvPr id="7" name="Title 1"/>
          <p:cNvSpPr>
            <a:spLocks noGrp="1"/>
          </p:cNvSpPr>
          <p:nvPr>
            <p:ph type="title"/>
          </p:nvPr>
        </p:nvSpPr>
        <p:spPr>
          <a:xfrm>
            <a:off x="457200" y="594360"/>
            <a:ext cx="8229600" cy="685800"/>
          </a:xfrm>
        </p:spPr>
        <p:txBody>
          <a:bodyPr/>
          <a:lstStyle/>
          <a:p>
            <a:r>
              <a:rPr lang="en-US" smtClean="0"/>
              <a:t>Click to edit Master title style</a:t>
            </a:r>
            <a:endParaRPr lang="en-US" dirty="0"/>
          </a:p>
        </p:txBody>
      </p:sp>
      <p:sp>
        <p:nvSpPr>
          <p:cNvPr id="5" name="Date Placeholder 9"/>
          <p:cNvSpPr>
            <a:spLocks noGrp="1"/>
          </p:cNvSpPr>
          <p:nvPr>
            <p:ph type="dt" sz="half" idx="11"/>
          </p:nvPr>
        </p:nvSpPr>
        <p:spPr>
          <a:xfrm>
            <a:off x="457200" y="6080125"/>
            <a:ext cx="1828800" cy="182563"/>
          </a:xfrm>
          <a:prstGeom prst="rect">
            <a:avLst/>
          </a:prstGeom>
        </p:spPr>
        <p:txBody>
          <a:bodyPr/>
          <a:lstStyle>
            <a:lvl1pPr>
              <a:defRPr/>
            </a:lvl1pPr>
          </a:lstStyle>
          <a:p>
            <a:pPr>
              <a:defRPr/>
            </a:pPr>
            <a:fld id="{EAB8434B-485E-4213-99F0-CDB82E154AE0}" type="datetime4">
              <a:rPr lang="en-US"/>
              <a:pPr>
                <a:defRPr/>
              </a:pPr>
              <a:t>February 11, 2013</a:t>
            </a:fld>
            <a:endParaRPr lang="en-US"/>
          </a:p>
        </p:txBody>
      </p:sp>
      <p:sp>
        <p:nvSpPr>
          <p:cNvPr id="9" name="Slide Number Placeholder 10"/>
          <p:cNvSpPr>
            <a:spLocks noGrp="1"/>
          </p:cNvSpPr>
          <p:nvPr>
            <p:ph type="sldNum" sz="quarter" idx="12"/>
          </p:nvPr>
        </p:nvSpPr>
        <p:spPr>
          <a:xfrm>
            <a:off x="457200" y="5897563"/>
            <a:ext cx="365125" cy="182562"/>
          </a:xfrm>
          <a:prstGeom prst="rect">
            <a:avLst/>
          </a:prstGeom>
        </p:spPr>
        <p:txBody>
          <a:bodyPr/>
          <a:lstStyle>
            <a:lvl1pPr>
              <a:defRPr/>
            </a:lvl1pPr>
          </a:lstStyle>
          <a:p>
            <a:pPr>
              <a:defRPr/>
            </a:pPr>
            <a:fld id="{812860BB-9B2C-41B1-BD5A-94E8B406A5A5}" type="slidenum">
              <a:rPr lang="en-US"/>
              <a:pPr>
                <a:defRPr/>
              </a:pPr>
              <a:t>‹#›</a:t>
            </a:fld>
            <a:endParaRPr lang="en-US"/>
          </a:p>
        </p:txBody>
      </p:sp>
      <p:sp>
        <p:nvSpPr>
          <p:cNvPr id="10" name="Footer Placeholder 11"/>
          <p:cNvSpPr>
            <a:spLocks noGrp="1"/>
          </p:cNvSpPr>
          <p:nvPr>
            <p:ph type="ftr" sz="quarter" idx="13"/>
          </p:nvPr>
        </p:nvSpPr>
        <p:spPr>
          <a:xfrm>
            <a:off x="457200" y="6264275"/>
            <a:ext cx="2895600" cy="182563"/>
          </a:xfrm>
          <a:prstGeom prst="rect">
            <a:avLst/>
          </a:prstGeom>
        </p:spPr>
        <p:txBody>
          <a:bodyPr/>
          <a:lstStyle>
            <a:lvl1pPr>
              <a:defRPr/>
            </a:lvl1pPr>
          </a:lstStyle>
          <a:p>
            <a:pPr>
              <a:defRPr/>
            </a:pPr>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 column w/bullets and thumbnail">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60"/>
            <a:ext cx="8229600" cy="685800"/>
          </a:xfrm>
        </p:spPr>
        <p:txBody>
          <a:bodyPr/>
          <a:lstStyle/>
          <a:p>
            <a:r>
              <a:rPr lang="en-US" smtClean="0"/>
              <a:t>Click to edit Master title style</a:t>
            </a:r>
            <a:endParaRPr lang="en-US" dirty="0"/>
          </a:p>
        </p:txBody>
      </p:sp>
      <p:sp>
        <p:nvSpPr>
          <p:cNvPr id="6" name="Content Placeholder 2"/>
          <p:cNvSpPr>
            <a:spLocks noGrp="1"/>
          </p:cNvSpPr>
          <p:nvPr>
            <p:ph idx="1"/>
          </p:nvPr>
        </p:nvSpPr>
        <p:spPr>
          <a:xfrm>
            <a:off x="457200" y="1371600"/>
            <a:ext cx="5486400" cy="4343400"/>
          </a:xfrm>
        </p:spPr>
        <p:txBody>
          <a:bodyPr/>
          <a:lstStyle>
            <a:lvl1pPr marL="228600" indent="-228600">
              <a:buFont typeface="Arial"/>
              <a:buChar char="•"/>
              <a:defRPr sz="2400"/>
            </a:lvl1pPr>
            <a:lvl2pPr marL="457200" indent="-228600">
              <a:buFont typeface="Arial"/>
              <a:buChar char="•"/>
              <a:defRPr sz="2000"/>
            </a:lvl2pPr>
            <a:lvl3pPr marL="685800" indent="-228600">
              <a:buFont typeface="Arial"/>
              <a:buChar char="•"/>
              <a:defRPr/>
            </a:lvl3pPr>
            <a:lvl4pPr marL="914400" indent="-228600">
              <a:buFont typeface="Arial"/>
              <a:buChar char="•"/>
              <a:defRPr/>
            </a:lvl4pPr>
            <a:lvl5pPr marL="917575" indent="1588">
              <a:buFont typeface="Arial"/>
              <a:buNone/>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Picture Placeholder 9"/>
          <p:cNvSpPr>
            <a:spLocks noGrp="1"/>
          </p:cNvSpPr>
          <p:nvPr>
            <p:ph type="pic" sz="quarter" idx="10"/>
          </p:nvPr>
        </p:nvSpPr>
        <p:spPr>
          <a:xfrm>
            <a:off x="6172200" y="1371600"/>
            <a:ext cx="2514600" cy="2057400"/>
          </a:xfrm>
        </p:spPr>
        <p:txBody>
          <a:bodyPr>
            <a:normAutofit/>
          </a:bodyPr>
          <a:lstStyle>
            <a:lvl1pPr marL="3175" indent="-3175">
              <a:buNone/>
              <a:defRPr/>
            </a:lvl1pPr>
          </a:lstStyle>
          <a:p>
            <a:pPr lvl="0"/>
            <a:r>
              <a:rPr lang="en-US" noProof="0" smtClean="0"/>
              <a:t>Click icon to add picture</a:t>
            </a:r>
            <a:endParaRPr lang="en-US" noProof="0" dirty="0"/>
          </a:p>
        </p:txBody>
      </p:sp>
      <p:sp>
        <p:nvSpPr>
          <p:cNvPr id="11" name="Picture Placeholder 9"/>
          <p:cNvSpPr>
            <a:spLocks noGrp="1"/>
          </p:cNvSpPr>
          <p:nvPr>
            <p:ph type="pic" sz="quarter" idx="11"/>
          </p:nvPr>
        </p:nvSpPr>
        <p:spPr>
          <a:xfrm>
            <a:off x="6172200" y="3657600"/>
            <a:ext cx="2514600" cy="2057400"/>
          </a:xfrm>
        </p:spPr>
        <p:txBody>
          <a:bodyPr>
            <a:normAutofit/>
          </a:bodyPr>
          <a:lstStyle>
            <a:lvl1pPr marL="0" indent="0">
              <a:buNone/>
              <a:defRPr lang="en-US" sz="2400" kern="1200" noProof="0" dirty="0">
                <a:solidFill>
                  <a:srgbClr val="595959"/>
                </a:solidFill>
                <a:latin typeface="Calibri"/>
                <a:ea typeface="+mn-ea"/>
                <a:cs typeface="Calibri"/>
              </a:defRPr>
            </a:lvl1pPr>
          </a:lstStyle>
          <a:p>
            <a:pPr lvl="0"/>
            <a:r>
              <a:rPr lang="en-US" noProof="0" smtClean="0"/>
              <a:t>Click icon to add picture</a:t>
            </a:r>
            <a:endParaRPr lang="en-US" noProof="0" dirty="0"/>
          </a:p>
        </p:txBody>
      </p:sp>
      <p:sp>
        <p:nvSpPr>
          <p:cNvPr id="7" name="Date Placeholder 7"/>
          <p:cNvSpPr>
            <a:spLocks noGrp="1"/>
          </p:cNvSpPr>
          <p:nvPr>
            <p:ph type="dt" sz="half" idx="12"/>
          </p:nvPr>
        </p:nvSpPr>
        <p:spPr>
          <a:xfrm>
            <a:off x="457200" y="6080125"/>
            <a:ext cx="1828800" cy="182563"/>
          </a:xfrm>
          <a:prstGeom prst="rect">
            <a:avLst/>
          </a:prstGeom>
        </p:spPr>
        <p:txBody>
          <a:bodyPr/>
          <a:lstStyle>
            <a:lvl1pPr>
              <a:defRPr/>
            </a:lvl1pPr>
          </a:lstStyle>
          <a:p>
            <a:pPr>
              <a:defRPr/>
            </a:pPr>
            <a:fld id="{A7F93196-D72C-41CD-A69E-81EC611BD08E}" type="datetime4">
              <a:rPr lang="en-US"/>
              <a:pPr>
                <a:defRPr/>
              </a:pPr>
              <a:t>February 11, 2013</a:t>
            </a:fld>
            <a:endParaRPr lang="en-US"/>
          </a:p>
        </p:txBody>
      </p:sp>
      <p:sp>
        <p:nvSpPr>
          <p:cNvPr id="8" name="Slide Number Placeholder 8"/>
          <p:cNvSpPr>
            <a:spLocks noGrp="1"/>
          </p:cNvSpPr>
          <p:nvPr>
            <p:ph type="sldNum" sz="quarter" idx="13"/>
          </p:nvPr>
        </p:nvSpPr>
        <p:spPr>
          <a:xfrm>
            <a:off x="457200" y="5897563"/>
            <a:ext cx="365125" cy="182562"/>
          </a:xfrm>
          <a:prstGeom prst="rect">
            <a:avLst/>
          </a:prstGeom>
        </p:spPr>
        <p:txBody>
          <a:bodyPr/>
          <a:lstStyle>
            <a:lvl1pPr>
              <a:defRPr/>
            </a:lvl1pPr>
          </a:lstStyle>
          <a:p>
            <a:pPr>
              <a:defRPr/>
            </a:pPr>
            <a:fld id="{8FC8C21E-AAD5-4581-BC68-A631F3941F32}" type="slidenum">
              <a:rPr lang="en-US"/>
              <a:pPr>
                <a:defRPr/>
              </a:pPr>
              <a:t>‹#›</a:t>
            </a:fld>
            <a:endParaRPr lang="en-US"/>
          </a:p>
        </p:txBody>
      </p:sp>
      <p:sp>
        <p:nvSpPr>
          <p:cNvPr id="9" name="Footer Placeholder 11"/>
          <p:cNvSpPr>
            <a:spLocks noGrp="1"/>
          </p:cNvSpPr>
          <p:nvPr>
            <p:ph type="ftr" sz="quarter" idx="14"/>
          </p:nvPr>
        </p:nvSpPr>
        <p:spPr>
          <a:xfrm>
            <a:off x="457200" y="6264275"/>
            <a:ext cx="2895600" cy="182563"/>
          </a:xfrm>
          <a:prstGeom prst="rect">
            <a:avLst/>
          </a:prstGeom>
        </p:spPr>
        <p:txBody>
          <a:bodyPr/>
          <a:lstStyle>
            <a:lvl1pPr>
              <a:defRPr/>
            </a:lvl1pPr>
          </a:lstStyle>
          <a:p>
            <a:pPr>
              <a:defRPr/>
            </a:pPr>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Full width picture">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60"/>
            <a:ext cx="8229600" cy="685800"/>
          </a:xfrm>
        </p:spPr>
        <p:txBody>
          <a:bodyPr/>
          <a:lstStyle/>
          <a:p>
            <a:r>
              <a:rPr lang="en-US" smtClean="0"/>
              <a:t>Click to edit Master title style</a:t>
            </a:r>
            <a:endParaRPr lang="en-US" dirty="0"/>
          </a:p>
        </p:txBody>
      </p:sp>
      <p:sp>
        <p:nvSpPr>
          <p:cNvPr id="7" name="Picture Placeholder 6"/>
          <p:cNvSpPr>
            <a:spLocks noGrp="1"/>
          </p:cNvSpPr>
          <p:nvPr>
            <p:ph type="pic" sz="quarter" idx="10"/>
          </p:nvPr>
        </p:nvSpPr>
        <p:spPr>
          <a:xfrm>
            <a:off x="457200" y="1371599"/>
            <a:ext cx="8229600" cy="4343400"/>
          </a:xfrm>
        </p:spPr>
        <p:txBody>
          <a:bodyPr>
            <a:normAutofit/>
          </a:bodyPr>
          <a:lstStyle>
            <a:lvl1pPr>
              <a:buNone/>
              <a:defRPr/>
            </a:lvl1pPr>
          </a:lstStyle>
          <a:p>
            <a:pPr lvl="0"/>
            <a:r>
              <a:rPr lang="en-US" noProof="0" smtClean="0"/>
              <a:t>Click icon to add picture</a:t>
            </a:r>
            <a:endParaRPr lang="en-US" noProof="0"/>
          </a:p>
        </p:txBody>
      </p:sp>
      <p:sp>
        <p:nvSpPr>
          <p:cNvPr id="4" name="Date Placeholder 4"/>
          <p:cNvSpPr>
            <a:spLocks noGrp="1"/>
          </p:cNvSpPr>
          <p:nvPr>
            <p:ph type="dt" sz="half" idx="11"/>
          </p:nvPr>
        </p:nvSpPr>
        <p:spPr>
          <a:xfrm>
            <a:off x="457200" y="6080125"/>
            <a:ext cx="1828800" cy="182563"/>
          </a:xfrm>
          <a:prstGeom prst="rect">
            <a:avLst/>
          </a:prstGeom>
        </p:spPr>
        <p:txBody>
          <a:bodyPr/>
          <a:lstStyle>
            <a:lvl1pPr>
              <a:defRPr/>
            </a:lvl1pPr>
          </a:lstStyle>
          <a:p>
            <a:pPr>
              <a:defRPr/>
            </a:pPr>
            <a:fld id="{B746024A-9FF9-48BE-82B0-D0E7AE5CEF54}" type="datetime4">
              <a:rPr lang="en-US"/>
              <a:pPr>
                <a:defRPr/>
              </a:pPr>
              <a:t>February 11, 2013</a:t>
            </a:fld>
            <a:endParaRPr lang="en-US"/>
          </a:p>
        </p:txBody>
      </p:sp>
      <p:sp>
        <p:nvSpPr>
          <p:cNvPr id="5" name="Slide Number Placeholder 5"/>
          <p:cNvSpPr>
            <a:spLocks noGrp="1"/>
          </p:cNvSpPr>
          <p:nvPr>
            <p:ph type="sldNum" sz="quarter" idx="12"/>
          </p:nvPr>
        </p:nvSpPr>
        <p:spPr>
          <a:xfrm>
            <a:off x="457200" y="5897563"/>
            <a:ext cx="365125" cy="182562"/>
          </a:xfrm>
          <a:prstGeom prst="rect">
            <a:avLst/>
          </a:prstGeom>
        </p:spPr>
        <p:txBody>
          <a:bodyPr/>
          <a:lstStyle>
            <a:lvl1pPr>
              <a:defRPr/>
            </a:lvl1pPr>
          </a:lstStyle>
          <a:p>
            <a:pPr>
              <a:defRPr/>
            </a:pPr>
            <a:fld id="{FBDFD090-D78B-4F2C-A381-7E2AF03E9825}" type="slidenum">
              <a:rPr lang="en-US"/>
              <a:pPr>
                <a:defRPr/>
              </a:pPr>
              <a:t>‹#›</a:t>
            </a:fld>
            <a:endParaRPr lang="en-US"/>
          </a:p>
        </p:txBody>
      </p:sp>
      <p:sp>
        <p:nvSpPr>
          <p:cNvPr id="6" name="Footer Placeholder 7"/>
          <p:cNvSpPr>
            <a:spLocks noGrp="1"/>
          </p:cNvSpPr>
          <p:nvPr>
            <p:ph type="ftr" sz="quarter" idx="13"/>
          </p:nvPr>
        </p:nvSpPr>
        <p:spPr>
          <a:xfrm>
            <a:off x="457200" y="6264275"/>
            <a:ext cx="2895600" cy="182563"/>
          </a:xfrm>
          <a:prstGeom prst="rect">
            <a:avLst/>
          </a:prstGeom>
        </p:spPr>
        <p:txBody>
          <a:bodyPr/>
          <a:lstStyle>
            <a:lvl1pPr>
              <a:defRPr/>
            </a:lvl1pPr>
          </a:lstStyle>
          <a:p>
            <a:pPr>
              <a:defRPr/>
            </a:pPr>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60"/>
            <a:ext cx="8229600" cy="685800"/>
          </a:xfrm>
        </p:spPr>
        <p:txBody>
          <a:bodyPr/>
          <a:lstStyle/>
          <a:p>
            <a:r>
              <a:rPr lang="en-US" smtClean="0"/>
              <a:t>Click to edit Master title style</a:t>
            </a:r>
            <a:endParaRPr lang="en-US"/>
          </a:p>
        </p:txBody>
      </p:sp>
      <p:sp>
        <p:nvSpPr>
          <p:cNvPr id="3" name="Date Placeholder 3"/>
          <p:cNvSpPr>
            <a:spLocks noGrp="1"/>
          </p:cNvSpPr>
          <p:nvPr>
            <p:ph type="dt" sz="half" idx="10"/>
          </p:nvPr>
        </p:nvSpPr>
        <p:spPr>
          <a:xfrm>
            <a:off x="457200" y="6080125"/>
            <a:ext cx="1828800" cy="182563"/>
          </a:xfrm>
          <a:prstGeom prst="rect">
            <a:avLst/>
          </a:prstGeom>
        </p:spPr>
        <p:txBody>
          <a:bodyPr/>
          <a:lstStyle>
            <a:lvl1pPr>
              <a:defRPr/>
            </a:lvl1pPr>
          </a:lstStyle>
          <a:p>
            <a:pPr>
              <a:defRPr/>
            </a:pPr>
            <a:fld id="{496F58D9-F5BE-41BA-87B3-EF34CECD1756}" type="datetime4">
              <a:rPr lang="en-US"/>
              <a:pPr>
                <a:defRPr/>
              </a:pPr>
              <a:t>February 11, 2013</a:t>
            </a:fld>
            <a:endParaRPr lang="en-US"/>
          </a:p>
        </p:txBody>
      </p:sp>
      <p:sp>
        <p:nvSpPr>
          <p:cNvPr id="4" name="Slide Number Placeholder 5"/>
          <p:cNvSpPr>
            <a:spLocks noGrp="1"/>
          </p:cNvSpPr>
          <p:nvPr>
            <p:ph type="sldNum" sz="quarter" idx="11"/>
          </p:nvPr>
        </p:nvSpPr>
        <p:spPr>
          <a:xfrm>
            <a:off x="457200" y="5897563"/>
            <a:ext cx="365125" cy="182562"/>
          </a:xfrm>
          <a:prstGeom prst="rect">
            <a:avLst/>
          </a:prstGeom>
        </p:spPr>
        <p:txBody>
          <a:bodyPr/>
          <a:lstStyle>
            <a:lvl1pPr>
              <a:defRPr/>
            </a:lvl1pPr>
          </a:lstStyle>
          <a:p>
            <a:pPr>
              <a:defRPr/>
            </a:pPr>
            <a:fld id="{73B0780C-2D4B-43AE-A56E-FA65A57E7C8B}" type="slidenum">
              <a:rPr lang="en-US"/>
              <a:pPr>
                <a:defRPr/>
              </a:pPr>
              <a:t>‹#›</a:t>
            </a:fld>
            <a:endParaRPr lang="en-US"/>
          </a:p>
        </p:txBody>
      </p:sp>
      <p:sp>
        <p:nvSpPr>
          <p:cNvPr id="5" name="Footer Placeholder 6"/>
          <p:cNvSpPr>
            <a:spLocks noGrp="1"/>
          </p:cNvSpPr>
          <p:nvPr>
            <p:ph type="ftr" sz="quarter" idx="12"/>
          </p:nvPr>
        </p:nvSpPr>
        <p:spPr>
          <a:xfrm>
            <a:off x="457200" y="6264275"/>
            <a:ext cx="2895600" cy="182563"/>
          </a:xfrm>
          <a:prstGeom prst="rect">
            <a:avLst/>
          </a:prstGeom>
        </p:spPr>
        <p:txBody>
          <a:bodyPr/>
          <a:lstStyle>
            <a:lvl1pPr>
              <a:defRPr/>
            </a:lvl1pPr>
          </a:lstStyle>
          <a:p>
            <a:pPr>
              <a:defRPr/>
            </a:pPr>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Full width no bullets">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60"/>
            <a:ext cx="8229600" cy="685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457200" y="1371600"/>
            <a:ext cx="8229600" cy="4343400"/>
          </a:xfrm>
        </p:spPr>
        <p:txBody>
          <a:bodyPr/>
          <a:lstStyle>
            <a:lvl1pPr marL="0" indent="4763">
              <a:buNone/>
              <a:defRPr sz="2400"/>
            </a:lvl1pPr>
            <a:lvl2pPr marL="0" indent="0">
              <a:spcBef>
                <a:spcPts val="900"/>
              </a:spcBef>
              <a:buNone/>
              <a:defRPr sz="2000"/>
            </a:lvl2pPr>
            <a:lvl3pPr marL="0" indent="4763">
              <a:buNone/>
              <a:defRPr/>
            </a:lvl3pPr>
            <a:lvl4pPr marL="3175" indent="-3175">
              <a:buNone/>
              <a:defRPr/>
            </a:lvl4pPr>
            <a:lvl5pPr marL="0" indent="1588" defTabSz="919163">
              <a:buNone/>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4"/>
          <p:cNvSpPr>
            <a:spLocks noGrp="1"/>
          </p:cNvSpPr>
          <p:nvPr>
            <p:ph type="dt" sz="half" idx="10"/>
          </p:nvPr>
        </p:nvSpPr>
        <p:spPr>
          <a:xfrm>
            <a:off x="457200" y="6080125"/>
            <a:ext cx="1828800" cy="182563"/>
          </a:xfrm>
          <a:prstGeom prst="rect">
            <a:avLst/>
          </a:prstGeom>
        </p:spPr>
        <p:txBody>
          <a:bodyPr/>
          <a:lstStyle>
            <a:lvl1pPr>
              <a:defRPr/>
            </a:lvl1pPr>
          </a:lstStyle>
          <a:p>
            <a:pPr>
              <a:defRPr/>
            </a:pPr>
            <a:fld id="{5D6C6CD7-68FD-4A2D-8BD3-D9576AD76E39}" type="datetime4">
              <a:rPr lang="en-US"/>
              <a:pPr>
                <a:defRPr/>
              </a:pPr>
              <a:t>February 11, 2013</a:t>
            </a:fld>
            <a:endParaRPr lang="en-US"/>
          </a:p>
        </p:txBody>
      </p:sp>
      <p:sp>
        <p:nvSpPr>
          <p:cNvPr id="5" name="Slide Number Placeholder 5"/>
          <p:cNvSpPr>
            <a:spLocks noGrp="1"/>
          </p:cNvSpPr>
          <p:nvPr>
            <p:ph type="sldNum" sz="quarter" idx="11"/>
          </p:nvPr>
        </p:nvSpPr>
        <p:spPr>
          <a:xfrm>
            <a:off x="457200" y="5897563"/>
            <a:ext cx="365125" cy="182562"/>
          </a:xfrm>
          <a:prstGeom prst="rect">
            <a:avLst/>
          </a:prstGeom>
        </p:spPr>
        <p:txBody>
          <a:bodyPr/>
          <a:lstStyle>
            <a:lvl1pPr>
              <a:defRPr/>
            </a:lvl1pPr>
          </a:lstStyle>
          <a:p>
            <a:pPr>
              <a:defRPr/>
            </a:pPr>
            <a:fld id="{AF04584F-758F-47B1-8267-5272577B715F}" type="slidenum">
              <a:rPr lang="en-US"/>
              <a:pPr>
                <a:defRPr/>
              </a:pPr>
              <a:t>‹#›</a:t>
            </a:fld>
            <a:endParaRPr lang="en-US"/>
          </a:p>
        </p:txBody>
      </p:sp>
      <p:sp>
        <p:nvSpPr>
          <p:cNvPr id="6" name="Footer Placeholder 7"/>
          <p:cNvSpPr>
            <a:spLocks noGrp="1"/>
          </p:cNvSpPr>
          <p:nvPr>
            <p:ph type="ftr" sz="quarter" idx="12"/>
          </p:nvPr>
        </p:nvSpPr>
        <p:spPr>
          <a:xfrm>
            <a:off x="457200" y="6264275"/>
            <a:ext cx="2895600" cy="182563"/>
          </a:xfrm>
          <a:prstGeom prst="rect">
            <a:avLst/>
          </a:prstGeom>
        </p:spPr>
        <p:txBody>
          <a:bodyPr/>
          <a:lstStyle>
            <a:lvl1pPr>
              <a:defRPr/>
            </a:lvl1pPr>
          </a:lstStyle>
          <a:p>
            <a:pPr>
              <a:defRPr/>
            </a:pP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Full width w/number">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60"/>
            <a:ext cx="8229600" cy="685800"/>
          </a:xfrm>
        </p:spPr>
        <p:txBody>
          <a:bodyPr/>
          <a:lstStyle/>
          <a:p>
            <a:r>
              <a:rPr lang="en-US" smtClean="0"/>
              <a:t>Click to edit Master title style</a:t>
            </a:r>
            <a:endParaRPr lang="en-US" dirty="0"/>
          </a:p>
        </p:txBody>
      </p:sp>
      <p:sp>
        <p:nvSpPr>
          <p:cNvPr id="5" name="Content Placeholder 2"/>
          <p:cNvSpPr>
            <a:spLocks noGrp="1"/>
          </p:cNvSpPr>
          <p:nvPr>
            <p:ph idx="1"/>
          </p:nvPr>
        </p:nvSpPr>
        <p:spPr>
          <a:xfrm>
            <a:off x="457200" y="1371600"/>
            <a:ext cx="8229600" cy="4343400"/>
          </a:xfrm>
        </p:spPr>
        <p:txBody>
          <a:bodyPr/>
          <a:lstStyle>
            <a:lvl1pPr marL="457200" indent="-457200">
              <a:buFont typeface="+mj-lt"/>
              <a:buAutoNum type="arabicPeriod"/>
              <a:defRPr sz="2400"/>
            </a:lvl1pPr>
            <a:lvl2pPr marL="682625" indent="-230188">
              <a:buFont typeface="Arial"/>
              <a:buChar char="•"/>
              <a:defRPr sz="2000"/>
            </a:lvl2pPr>
            <a:lvl3pPr marL="920750" indent="-228600">
              <a:buFont typeface="Arial"/>
              <a:buChar char="•"/>
              <a:defRPr/>
            </a:lvl3pPr>
            <a:lvl4pPr marL="1143000" indent="-228600">
              <a:defRPr/>
            </a:lvl4pPr>
            <a:lvl5pPr marL="1143000" inden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8"/>
          <p:cNvSpPr>
            <a:spLocks noGrp="1"/>
          </p:cNvSpPr>
          <p:nvPr>
            <p:ph type="dt" sz="half" idx="10"/>
          </p:nvPr>
        </p:nvSpPr>
        <p:spPr>
          <a:xfrm>
            <a:off x="457200" y="6080125"/>
            <a:ext cx="1828800" cy="182563"/>
          </a:xfrm>
          <a:prstGeom prst="rect">
            <a:avLst/>
          </a:prstGeom>
        </p:spPr>
        <p:txBody>
          <a:bodyPr/>
          <a:lstStyle>
            <a:lvl1pPr>
              <a:defRPr/>
            </a:lvl1pPr>
          </a:lstStyle>
          <a:p>
            <a:pPr>
              <a:defRPr/>
            </a:pPr>
            <a:fld id="{CABB4983-6335-41E8-B49E-7AC8D147A1BD}" type="datetime4">
              <a:rPr lang="en-US"/>
              <a:pPr>
                <a:defRPr/>
              </a:pPr>
              <a:t>February 11, 2013</a:t>
            </a:fld>
            <a:endParaRPr lang="en-US"/>
          </a:p>
        </p:txBody>
      </p:sp>
      <p:sp>
        <p:nvSpPr>
          <p:cNvPr id="6" name="Slide Number Placeholder 9"/>
          <p:cNvSpPr>
            <a:spLocks noGrp="1"/>
          </p:cNvSpPr>
          <p:nvPr>
            <p:ph type="sldNum" sz="quarter" idx="11"/>
          </p:nvPr>
        </p:nvSpPr>
        <p:spPr>
          <a:xfrm>
            <a:off x="457200" y="5897563"/>
            <a:ext cx="365125" cy="182562"/>
          </a:xfrm>
          <a:prstGeom prst="rect">
            <a:avLst/>
          </a:prstGeom>
        </p:spPr>
        <p:txBody>
          <a:bodyPr/>
          <a:lstStyle>
            <a:lvl1pPr>
              <a:defRPr/>
            </a:lvl1pPr>
          </a:lstStyle>
          <a:p>
            <a:pPr>
              <a:defRPr/>
            </a:pPr>
            <a:fld id="{81134A5E-7579-4404-B32C-51ED54BFECF3}" type="slidenum">
              <a:rPr lang="en-US"/>
              <a:pPr>
                <a:defRPr/>
              </a:pPr>
              <a:t>‹#›</a:t>
            </a:fld>
            <a:endParaRPr lang="en-US"/>
          </a:p>
        </p:txBody>
      </p:sp>
      <p:sp>
        <p:nvSpPr>
          <p:cNvPr id="7" name="Footer Placeholder 10"/>
          <p:cNvSpPr>
            <a:spLocks noGrp="1"/>
          </p:cNvSpPr>
          <p:nvPr>
            <p:ph type="ftr" sz="quarter" idx="12"/>
          </p:nvPr>
        </p:nvSpPr>
        <p:spPr>
          <a:xfrm>
            <a:off x="457200" y="6264275"/>
            <a:ext cx="2895600" cy="182563"/>
          </a:xfrm>
          <a:prstGeom prst="rect">
            <a:avLst/>
          </a:prstGeom>
        </p:spPr>
        <p:txBody>
          <a:bodyPr/>
          <a:lstStyle>
            <a:lvl1pPr>
              <a:defRPr/>
            </a:lvl1pPr>
          </a:lstStyle>
          <a:p>
            <a:pPr>
              <a:defRPr/>
            </a:pPr>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 column no bullets">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4114800" cy="4343400"/>
          </a:xfrm>
        </p:spPr>
        <p:txBody>
          <a:bodyPr/>
          <a:lstStyle>
            <a:lvl1pPr marL="0" algn="l">
              <a:buFontTx/>
              <a:buNone/>
              <a:defRPr sz="2400"/>
            </a:lvl1pPr>
            <a:lvl2pPr marL="0">
              <a:buFontTx/>
              <a:buNone/>
              <a:defRPr sz="2000"/>
            </a:lvl2pPr>
            <a:lvl3pPr marL="0">
              <a:buFontTx/>
              <a:buNone/>
              <a:defRPr/>
            </a:lvl3pPr>
            <a:lvl4pPr marL="0">
              <a:buFontTx/>
              <a:buNone/>
              <a:defRPr/>
            </a:lvl4pPr>
            <a:lvl5pPr marL="0">
              <a:buFontTx/>
              <a:buNone/>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1"/>
          <p:cNvSpPr>
            <a:spLocks noGrp="1"/>
          </p:cNvSpPr>
          <p:nvPr>
            <p:ph type="title"/>
          </p:nvPr>
        </p:nvSpPr>
        <p:spPr>
          <a:xfrm>
            <a:off x="457200" y="594360"/>
            <a:ext cx="8229600" cy="685800"/>
          </a:xfrm>
        </p:spPr>
        <p:txBody>
          <a:bodyPr/>
          <a:lstStyle/>
          <a:p>
            <a:r>
              <a:rPr lang="en-US" smtClean="0"/>
              <a:t>Click to edit Master title style</a:t>
            </a:r>
            <a:endParaRPr lang="en-US" dirty="0"/>
          </a:p>
        </p:txBody>
      </p:sp>
      <p:sp>
        <p:nvSpPr>
          <p:cNvPr id="8" name="Picture Placeholder 7"/>
          <p:cNvSpPr>
            <a:spLocks noGrp="1"/>
          </p:cNvSpPr>
          <p:nvPr>
            <p:ph type="pic" sz="quarter" idx="10"/>
          </p:nvPr>
        </p:nvSpPr>
        <p:spPr>
          <a:xfrm>
            <a:off x="4800600" y="1371600"/>
            <a:ext cx="3886200" cy="4343400"/>
          </a:xfrm>
        </p:spPr>
        <p:txBody>
          <a:bodyPr>
            <a:normAutofit/>
          </a:bodyPr>
          <a:lstStyle>
            <a:lvl1pPr marL="0" indent="0">
              <a:buNone/>
              <a:defRPr/>
            </a:lvl1pPr>
          </a:lstStyle>
          <a:p>
            <a:pPr lvl="0"/>
            <a:r>
              <a:rPr lang="en-US" noProof="0" smtClean="0"/>
              <a:t>Click icon to add picture</a:t>
            </a:r>
            <a:endParaRPr lang="en-US" noProof="0" dirty="0"/>
          </a:p>
        </p:txBody>
      </p:sp>
      <p:sp>
        <p:nvSpPr>
          <p:cNvPr id="5" name="Date Placeholder 5"/>
          <p:cNvSpPr>
            <a:spLocks noGrp="1"/>
          </p:cNvSpPr>
          <p:nvPr>
            <p:ph type="dt" sz="half" idx="11"/>
          </p:nvPr>
        </p:nvSpPr>
        <p:spPr>
          <a:xfrm>
            <a:off x="457200" y="6080125"/>
            <a:ext cx="1828800" cy="182563"/>
          </a:xfrm>
          <a:prstGeom prst="rect">
            <a:avLst/>
          </a:prstGeom>
        </p:spPr>
        <p:txBody>
          <a:bodyPr/>
          <a:lstStyle>
            <a:lvl1pPr>
              <a:defRPr/>
            </a:lvl1pPr>
          </a:lstStyle>
          <a:p>
            <a:pPr>
              <a:defRPr/>
            </a:pPr>
            <a:fld id="{7F2F586F-5FD1-4FC6-8F23-4EC793AD4488}" type="datetime4">
              <a:rPr lang="en-US"/>
              <a:pPr>
                <a:defRPr/>
              </a:pPr>
              <a:t>February 11, 2013</a:t>
            </a:fld>
            <a:endParaRPr lang="en-US"/>
          </a:p>
        </p:txBody>
      </p:sp>
      <p:sp>
        <p:nvSpPr>
          <p:cNvPr id="6" name="Slide Number Placeholder 6"/>
          <p:cNvSpPr>
            <a:spLocks noGrp="1"/>
          </p:cNvSpPr>
          <p:nvPr>
            <p:ph type="sldNum" sz="quarter" idx="12"/>
          </p:nvPr>
        </p:nvSpPr>
        <p:spPr>
          <a:xfrm>
            <a:off x="457200" y="5897563"/>
            <a:ext cx="365125" cy="182562"/>
          </a:xfrm>
          <a:prstGeom prst="rect">
            <a:avLst/>
          </a:prstGeom>
        </p:spPr>
        <p:txBody>
          <a:bodyPr/>
          <a:lstStyle>
            <a:lvl1pPr>
              <a:defRPr/>
            </a:lvl1pPr>
          </a:lstStyle>
          <a:p>
            <a:pPr>
              <a:defRPr/>
            </a:pPr>
            <a:fld id="{84215476-67E5-4FB1-94F3-4AB1ED0EF67E}" type="slidenum">
              <a:rPr lang="en-US"/>
              <a:pPr>
                <a:defRPr/>
              </a:pPr>
              <a:t>‹#›</a:t>
            </a:fld>
            <a:endParaRPr lang="en-US"/>
          </a:p>
        </p:txBody>
      </p:sp>
      <p:sp>
        <p:nvSpPr>
          <p:cNvPr id="7" name="Footer Placeholder 7"/>
          <p:cNvSpPr>
            <a:spLocks noGrp="1"/>
          </p:cNvSpPr>
          <p:nvPr>
            <p:ph type="ftr" sz="quarter" idx="13"/>
          </p:nvPr>
        </p:nvSpPr>
        <p:spPr>
          <a:xfrm>
            <a:off x="457200" y="6264275"/>
            <a:ext cx="2895600" cy="182563"/>
          </a:xfrm>
          <a:prstGeom prst="rect">
            <a:avLst/>
          </a:prstGeom>
        </p:spPr>
        <p:txBody>
          <a:bodyPr/>
          <a:lstStyle>
            <a:lvl1pPr>
              <a:defRPr/>
            </a:lvl1pPr>
          </a:lstStyle>
          <a:p>
            <a:pPr>
              <a:defRPr/>
            </a:pPr>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593725"/>
            <a:ext cx="8229600" cy="68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371600"/>
            <a:ext cx="8229600" cy="434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TextBox 6"/>
          <p:cNvSpPr txBox="1"/>
          <p:nvPr userDrawn="1"/>
        </p:nvSpPr>
        <p:spPr>
          <a:xfrm>
            <a:off x="0" y="6400800"/>
            <a:ext cx="4799576" cy="461665"/>
          </a:xfrm>
          <a:prstGeom prst="rect">
            <a:avLst/>
          </a:prstGeom>
          <a:noFill/>
        </p:spPr>
        <p:txBody>
          <a:bodyPr wrap="square">
            <a:spAutoFit/>
          </a:bodyPr>
          <a:lstStyle/>
          <a:p>
            <a:pPr>
              <a:defRPr/>
            </a:pPr>
            <a:r>
              <a:rPr lang="en-US" sz="1200" b="1" dirty="0" smtClean="0">
                <a:solidFill>
                  <a:srgbClr val="000000"/>
                </a:solidFill>
              </a:rPr>
              <a:t>Mike </a:t>
            </a:r>
            <a:r>
              <a:rPr lang="en-US" sz="1200" b="1" dirty="0">
                <a:solidFill>
                  <a:srgbClr val="000000"/>
                </a:solidFill>
              </a:rPr>
              <a:t>Bailey, </a:t>
            </a:r>
            <a:r>
              <a:rPr lang="en-US" sz="1200" b="1" dirty="0" smtClean="0">
                <a:solidFill>
                  <a:srgbClr val="000000"/>
                </a:solidFill>
              </a:rPr>
              <a:t>OSU Curriculum Council</a:t>
            </a:r>
            <a:r>
              <a:rPr lang="en-US" sz="1200" b="1" dirty="0">
                <a:solidFill>
                  <a:srgbClr val="000000"/>
                </a:solidFill>
              </a:rPr>
              <a:t/>
            </a:r>
            <a:br>
              <a:rPr lang="en-US" sz="1200" b="1" dirty="0">
                <a:solidFill>
                  <a:srgbClr val="000000"/>
                </a:solidFill>
              </a:rPr>
            </a:br>
            <a:r>
              <a:rPr lang="en-US" sz="1200" b="1" dirty="0" smtClean="0">
                <a:solidFill>
                  <a:srgbClr val="000000"/>
                </a:solidFill>
              </a:rPr>
              <a:t>February </a:t>
            </a:r>
            <a:r>
              <a:rPr lang="en-US" sz="1200" b="1" baseline="0" dirty="0" smtClean="0">
                <a:solidFill>
                  <a:srgbClr val="000000"/>
                </a:solidFill>
              </a:rPr>
              <a:t>14</a:t>
            </a:r>
            <a:r>
              <a:rPr lang="en-US" sz="1200" b="1" dirty="0" smtClean="0">
                <a:solidFill>
                  <a:srgbClr val="000000"/>
                </a:solidFill>
              </a:rPr>
              <a:t>, 2013</a:t>
            </a:r>
            <a:endParaRPr lang="en-US" sz="1200" b="1" dirty="0">
              <a:solidFill>
                <a:srgbClr val="000000"/>
              </a:solidFill>
            </a:endParaRPr>
          </a:p>
        </p:txBody>
      </p:sp>
    </p:spTree>
  </p:cSld>
  <p:clrMap bg1="dk1" tx1="lt1" bg2="dk2" tx2="lt2" accent1="accent1" accent2="accent2" accent3="accent3" accent4="accent4" accent5="accent5" accent6="accent6" hlink="hlink" folHlink="folHlink"/>
  <p:sldLayoutIdLst>
    <p:sldLayoutId id="2147483872" r:id="rId1"/>
    <p:sldLayoutId id="2147483873" r:id="rId2"/>
    <p:sldLayoutId id="2147483874" r:id="rId3"/>
    <p:sldLayoutId id="2147483875" r:id="rId4"/>
    <p:sldLayoutId id="2147483876" r:id="rId5"/>
    <p:sldLayoutId id="2147483877" r:id="rId6"/>
    <p:sldLayoutId id="2147483878" r:id="rId7"/>
    <p:sldLayoutId id="2147483879" r:id="rId8"/>
    <p:sldLayoutId id="2147483880" r:id="rId9"/>
    <p:sldLayoutId id="2147483881" r:id="rId10"/>
    <p:sldLayoutId id="2147483882" r:id="rId11"/>
    <p:sldLayoutId id="2147483883" r:id="rId12"/>
    <p:sldLayoutId id="2147483884" r:id="rId13"/>
    <p:sldLayoutId id="2147483885" r:id="rId14"/>
    <p:sldLayoutId id="2147483886" r:id="rId15"/>
    <p:sldLayoutId id="2147483887" r:id="rId16"/>
    <p:sldLayoutId id="2147483888" r:id="rId17"/>
  </p:sldLayoutIdLst>
  <p:timing>
    <p:tnLst>
      <p:par>
        <p:cTn id="1" dur="indefinite" restart="never" nodeType="tmRoot"/>
      </p:par>
    </p:tnLst>
  </p:timing>
  <p:hf hdr="0" ftr="0"/>
  <p:txStyles>
    <p:titleStyle>
      <a:lvl1pPr algn="l" rtl="0" eaLnBrk="0" fontAlgn="base" hangingPunct="0">
        <a:spcBef>
          <a:spcPct val="0"/>
        </a:spcBef>
        <a:spcAft>
          <a:spcPct val="0"/>
        </a:spcAft>
        <a:defRPr lang="en-US" sz="2400" b="1" kern="1200" dirty="0">
          <a:solidFill>
            <a:srgbClr val="FFFFFF"/>
          </a:solidFill>
          <a:latin typeface="Cambria"/>
          <a:ea typeface="+mn-ea"/>
          <a:cs typeface="Cambria"/>
        </a:defRPr>
      </a:lvl1pPr>
      <a:lvl2pPr algn="l" rtl="0" eaLnBrk="0" fontAlgn="base" hangingPunct="0">
        <a:spcBef>
          <a:spcPct val="0"/>
        </a:spcBef>
        <a:spcAft>
          <a:spcPct val="0"/>
        </a:spcAft>
        <a:defRPr sz="2400" b="1">
          <a:solidFill>
            <a:srgbClr val="FFFFFF"/>
          </a:solidFill>
          <a:effectLst>
            <a:outerShdw blurRad="38100" dist="38100" dir="2700000" algn="tl">
              <a:srgbClr val="000000"/>
            </a:outerShdw>
          </a:effectLst>
          <a:latin typeface="Cambria" pitchFamily="-120" charset="0"/>
          <a:ea typeface="ＭＳ Ｐゴシック" pitchFamily="-96" charset="-128"/>
          <a:cs typeface="Cambria" pitchFamily="18" charset="0"/>
        </a:defRPr>
      </a:lvl2pPr>
      <a:lvl3pPr algn="l" rtl="0" eaLnBrk="0" fontAlgn="base" hangingPunct="0">
        <a:spcBef>
          <a:spcPct val="0"/>
        </a:spcBef>
        <a:spcAft>
          <a:spcPct val="0"/>
        </a:spcAft>
        <a:defRPr sz="2400" b="1">
          <a:solidFill>
            <a:srgbClr val="FFFFFF"/>
          </a:solidFill>
          <a:effectLst>
            <a:outerShdw blurRad="38100" dist="38100" dir="2700000" algn="tl">
              <a:srgbClr val="000000"/>
            </a:outerShdw>
          </a:effectLst>
          <a:latin typeface="Cambria" pitchFamily="-120" charset="0"/>
          <a:ea typeface="ＭＳ Ｐゴシック" pitchFamily="-96" charset="-128"/>
          <a:cs typeface="Cambria" pitchFamily="18" charset="0"/>
        </a:defRPr>
      </a:lvl3pPr>
      <a:lvl4pPr algn="l" rtl="0" eaLnBrk="0" fontAlgn="base" hangingPunct="0">
        <a:spcBef>
          <a:spcPct val="0"/>
        </a:spcBef>
        <a:spcAft>
          <a:spcPct val="0"/>
        </a:spcAft>
        <a:defRPr sz="2400" b="1">
          <a:solidFill>
            <a:srgbClr val="FFFFFF"/>
          </a:solidFill>
          <a:effectLst>
            <a:outerShdw blurRad="38100" dist="38100" dir="2700000" algn="tl">
              <a:srgbClr val="000000"/>
            </a:outerShdw>
          </a:effectLst>
          <a:latin typeface="Cambria" pitchFamily="-120" charset="0"/>
          <a:ea typeface="ＭＳ Ｐゴシック" pitchFamily="-96" charset="-128"/>
          <a:cs typeface="Cambria" pitchFamily="18" charset="0"/>
        </a:defRPr>
      </a:lvl4pPr>
      <a:lvl5pPr algn="l" rtl="0" eaLnBrk="0" fontAlgn="base" hangingPunct="0">
        <a:spcBef>
          <a:spcPct val="0"/>
        </a:spcBef>
        <a:spcAft>
          <a:spcPct val="0"/>
        </a:spcAft>
        <a:defRPr sz="2400" b="1">
          <a:solidFill>
            <a:srgbClr val="FFFFFF"/>
          </a:solidFill>
          <a:effectLst>
            <a:outerShdw blurRad="38100" dist="38100" dir="2700000" algn="tl">
              <a:srgbClr val="000000"/>
            </a:outerShdw>
          </a:effectLst>
          <a:latin typeface="Cambria" pitchFamily="-120" charset="0"/>
          <a:ea typeface="ＭＳ Ｐゴシック" pitchFamily="-96" charset="-128"/>
          <a:cs typeface="Cambria" pitchFamily="18" charset="0"/>
        </a:defRPr>
      </a:lvl5pPr>
      <a:lvl6pPr marL="457200" algn="ctr" rtl="0" eaLnBrk="1" fontAlgn="base" hangingPunct="1">
        <a:spcBef>
          <a:spcPct val="0"/>
        </a:spcBef>
        <a:spcAft>
          <a:spcPct val="0"/>
        </a:spcAft>
        <a:defRPr sz="3600">
          <a:solidFill>
            <a:schemeClr val="tx2"/>
          </a:solidFill>
          <a:effectLst>
            <a:outerShdw blurRad="38100" dist="38100" dir="2700000" algn="tl">
              <a:srgbClr val="000000"/>
            </a:outerShdw>
          </a:effectLst>
          <a:latin typeface="Tahoma" pitchFamily="-96" charset="0"/>
          <a:ea typeface="ＭＳ Ｐゴシック" pitchFamily="-96" charset="-128"/>
        </a:defRPr>
      </a:lvl6pPr>
      <a:lvl7pPr marL="914400" algn="ctr" rtl="0" eaLnBrk="1" fontAlgn="base" hangingPunct="1">
        <a:spcBef>
          <a:spcPct val="0"/>
        </a:spcBef>
        <a:spcAft>
          <a:spcPct val="0"/>
        </a:spcAft>
        <a:defRPr sz="3600">
          <a:solidFill>
            <a:schemeClr val="tx2"/>
          </a:solidFill>
          <a:effectLst>
            <a:outerShdw blurRad="38100" dist="38100" dir="2700000" algn="tl">
              <a:srgbClr val="000000"/>
            </a:outerShdw>
          </a:effectLst>
          <a:latin typeface="Tahoma" pitchFamily="-96" charset="0"/>
          <a:ea typeface="ＭＳ Ｐゴシック" pitchFamily="-96" charset="-128"/>
        </a:defRPr>
      </a:lvl7pPr>
      <a:lvl8pPr marL="1371600" algn="ctr" rtl="0" eaLnBrk="1" fontAlgn="base" hangingPunct="1">
        <a:spcBef>
          <a:spcPct val="0"/>
        </a:spcBef>
        <a:spcAft>
          <a:spcPct val="0"/>
        </a:spcAft>
        <a:defRPr sz="3600">
          <a:solidFill>
            <a:schemeClr val="tx2"/>
          </a:solidFill>
          <a:effectLst>
            <a:outerShdw blurRad="38100" dist="38100" dir="2700000" algn="tl">
              <a:srgbClr val="000000"/>
            </a:outerShdw>
          </a:effectLst>
          <a:latin typeface="Tahoma" pitchFamily="-96" charset="0"/>
          <a:ea typeface="ＭＳ Ｐゴシック" pitchFamily="-96" charset="-128"/>
        </a:defRPr>
      </a:lvl8pPr>
      <a:lvl9pPr marL="1828800" algn="ctr" rtl="0" eaLnBrk="1" fontAlgn="base" hangingPunct="1">
        <a:spcBef>
          <a:spcPct val="0"/>
        </a:spcBef>
        <a:spcAft>
          <a:spcPct val="0"/>
        </a:spcAft>
        <a:defRPr sz="3600">
          <a:solidFill>
            <a:schemeClr val="tx2"/>
          </a:solidFill>
          <a:effectLst>
            <a:outerShdw blurRad="38100" dist="38100" dir="2700000" algn="tl">
              <a:srgbClr val="000000"/>
            </a:outerShdw>
          </a:effectLst>
          <a:latin typeface="Tahoma" pitchFamily="-96" charset="0"/>
          <a:ea typeface="ＭＳ Ｐゴシック" pitchFamily="-96" charset="-128"/>
        </a:defRPr>
      </a:lvl9pPr>
    </p:titleStyle>
    <p:bodyStyle>
      <a:lvl1pPr marL="228600" indent="-228600" algn="l" rtl="0" eaLnBrk="0" fontAlgn="base" hangingPunct="0">
        <a:spcBef>
          <a:spcPct val="20000"/>
        </a:spcBef>
        <a:spcAft>
          <a:spcPct val="0"/>
        </a:spcAft>
        <a:buClr>
          <a:srgbClr val="D7591A"/>
        </a:buClr>
        <a:buFont typeface="Arial" pitchFamily="34" charset="0"/>
        <a:buChar char="•"/>
        <a:defRPr lang="en-US" sz="2400" kern="1200" dirty="0">
          <a:solidFill>
            <a:schemeClr val="tx1"/>
          </a:solidFill>
          <a:latin typeface="Calibri"/>
          <a:ea typeface="+mn-ea"/>
          <a:cs typeface="Calibri"/>
        </a:defRPr>
      </a:lvl1pPr>
      <a:lvl2pPr marL="460375" indent="-228600" algn="l" rtl="0" eaLnBrk="0" fontAlgn="base" hangingPunct="0">
        <a:spcBef>
          <a:spcPct val="20000"/>
        </a:spcBef>
        <a:spcAft>
          <a:spcPct val="0"/>
        </a:spcAft>
        <a:buClr>
          <a:srgbClr val="D7591A"/>
        </a:buClr>
        <a:buFont typeface="Arial" pitchFamily="34" charset="0"/>
        <a:buChar char="•"/>
        <a:defRPr lang="en-US" sz="2800" kern="1200" dirty="0">
          <a:solidFill>
            <a:schemeClr val="tx1"/>
          </a:solidFill>
          <a:latin typeface="Calibri"/>
          <a:ea typeface="+mn-ea"/>
          <a:cs typeface="Calibri"/>
        </a:defRPr>
      </a:lvl2pPr>
      <a:lvl3pPr marL="687388" indent="-228600" algn="l" rtl="0" eaLnBrk="0" fontAlgn="base" hangingPunct="0">
        <a:spcBef>
          <a:spcPct val="20000"/>
        </a:spcBef>
        <a:spcAft>
          <a:spcPct val="0"/>
        </a:spcAft>
        <a:buClr>
          <a:srgbClr val="D7591A"/>
        </a:buClr>
        <a:buFont typeface="Arial" pitchFamily="34" charset="0"/>
        <a:buChar char="•"/>
        <a:defRPr lang="en-US" sz="2400" kern="1200" dirty="0">
          <a:solidFill>
            <a:schemeClr val="tx1"/>
          </a:solidFill>
          <a:latin typeface="Calibri"/>
          <a:ea typeface="+mn-ea"/>
          <a:cs typeface="Calibri"/>
        </a:defRPr>
      </a:lvl3pPr>
      <a:lvl4pPr marL="914400" indent="-228600" algn="l" rtl="0" eaLnBrk="0" fontAlgn="base" hangingPunct="0">
        <a:spcBef>
          <a:spcPct val="20000"/>
        </a:spcBef>
        <a:spcAft>
          <a:spcPct val="0"/>
        </a:spcAft>
        <a:buClr>
          <a:srgbClr val="D7591A"/>
        </a:buClr>
        <a:buFont typeface="Arial" pitchFamily="34" charset="0"/>
        <a:buChar char="•"/>
        <a:defRPr lang="en-US" sz="2000" kern="1200" dirty="0">
          <a:solidFill>
            <a:schemeClr val="tx1"/>
          </a:solidFill>
          <a:latin typeface="Calibri"/>
          <a:ea typeface="+mn-ea"/>
          <a:cs typeface="Calibri"/>
        </a:defRPr>
      </a:lvl4pPr>
      <a:lvl5pPr marL="914400" indent="914400" algn="l" rtl="0" eaLnBrk="0" fontAlgn="base" hangingPunct="0">
        <a:spcBef>
          <a:spcPct val="20000"/>
        </a:spcBef>
        <a:spcAft>
          <a:spcPct val="0"/>
        </a:spcAft>
        <a:buFont typeface="Arial" pitchFamily="34" charset="0"/>
        <a:buChar char="»"/>
        <a:defRPr lang="en-US" sz="2000" kern="1200" dirty="0">
          <a:solidFill>
            <a:schemeClr val="tx1"/>
          </a:solidFill>
          <a:latin typeface="Calibri"/>
          <a:ea typeface="+mn-ea"/>
          <a:cs typeface="Calibri"/>
        </a:defRPr>
      </a:lvl5pPr>
      <a:lvl6pPr marL="2228850" indent="-228600" algn="l" rtl="0" eaLnBrk="1" fontAlgn="base" hangingPunct="1">
        <a:spcBef>
          <a:spcPct val="20000"/>
        </a:spcBef>
        <a:spcAft>
          <a:spcPct val="0"/>
        </a:spcAft>
        <a:buChar char="»"/>
        <a:defRPr>
          <a:solidFill>
            <a:schemeClr val="tx1"/>
          </a:solidFill>
          <a:latin typeface="+mn-lt"/>
          <a:ea typeface="+mn-ea"/>
        </a:defRPr>
      </a:lvl6pPr>
      <a:lvl7pPr marL="2686050" indent="-228600" algn="l" rtl="0" eaLnBrk="1" fontAlgn="base" hangingPunct="1">
        <a:spcBef>
          <a:spcPct val="20000"/>
        </a:spcBef>
        <a:spcAft>
          <a:spcPct val="0"/>
        </a:spcAft>
        <a:buChar char="»"/>
        <a:defRPr>
          <a:solidFill>
            <a:schemeClr val="tx1"/>
          </a:solidFill>
          <a:latin typeface="+mn-lt"/>
          <a:ea typeface="+mn-ea"/>
        </a:defRPr>
      </a:lvl7pPr>
      <a:lvl8pPr marL="3143250" indent="-228600" algn="l" rtl="0" eaLnBrk="1" fontAlgn="base" hangingPunct="1">
        <a:spcBef>
          <a:spcPct val="20000"/>
        </a:spcBef>
        <a:spcAft>
          <a:spcPct val="0"/>
        </a:spcAft>
        <a:buChar char="»"/>
        <a:defRPr>
          <a:solidFill>
            <a:schemeClr val="tx1"/>
          </a:solidFill>
          <a:latin typeface="+mn-lt"/>
          <a:ea typeface="+mn-ea"/>
        </a:defRPr>
      </a:lvl8pPr>
      <a:lvl9pPr marL="3600450" indent="-228600" algn="l" rtl="0" eaLnBrk="1" fontAlgn="base" hangingPunct="1">
        <a:spcBef>
          <a:spcPct val="20000"/>
        </a:spcBef>
        <a:spcAft>
          <a:spcPct val="0"/>
        </a:spcAft>
        <a:buChar char="»"/>
        <a:defRPr>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TextBox 7"/>
          <p:cNvSpPr txBox="1">
            <a:spLocks noChangeArrowheads="1"/>
          </p:cNvSpPr>
          <p:nvPr/>
        </p:nvSpPr>
        <p:spPr bwMode="auto">
          <a:xfrm>
            <a:off x="0" y="513708"/>
            <a:ext cx="8926830" cy="1107996"/>
          </a:xfrm>
          <a:prstGeom prst="rect">
            <a:avLst/>
          </a:prstGeom>
          <a:noFill/>
          <a:ln w="9525">
            <a:noFill/>
            <a:miter lim="800000"/>
            <a:headEnd/>
            <a:tailEnd/>
          </a:ln>
        </p:spPr>
        <p:txBody>
          <a:bodyPr wrap="square">
            <a:spAutoFit/>
          </a:bodyPr>
          <a:lstStyle/>
          <a:p>
            <a:pPr algn="ctr"/>
            <a:r>
              <a:rPr lang="en-US" sz="2400" b="1" dirty="0">
                <a:solidFill>
                  <a:srgbClr val="000000"/>
                </a:solidFill>
              </a:rPr>
              <a:t>Category I </a:t>
            </a:r>
            <a:r>
              <a:rPr lang="en-US" sz="2400" b="1" dirty="0" smtClean="0">
                <a:solidFill>
                  <a:srgbClr val="000000"/>
                </a:solidFill>
              </a:rPr>
              <a:t>Proposals </a:t>
            </a:r>
            <a:r>
              <a:rPr lang="en-US" sz="2400" b="1" dirty="0">
                <a:solidFill>
                  <a:srgbClr val="000000"/>
                </a:solidFill>
              </a:rPr>
              <a:t>for </a:t>
            </a:r>
            <a:r>
              <a:rPr lang="en-US" sz="2400" b="1" dirty="0" smtClean="0">
                <a:solidFill>
                  <a:srgbClr val="000000"/>
                </a:solidFill>
              </a:rPr>
              <a:t>the</a:t>
            </a:r>
            <a:br>
              <a:rPr lang="en-US" sz="2400" b="1" dirty="0" smtClean="0">
                <a:solidFill>
                  <a:srgbClr val="000000"/>
                </a:solidFill>
              </a:rPr>
            </a:br>
            <a:r>
              <a:rPr lang="en-US" sz="2400" b="1" dirty="0" smtClean="0">
                <a:solidFill>
                  <a:srgbClr val="000000"/>
                </a:solidFill>
              </a:rPr>
              <a:t>February 2013 Faculty </a:t>
            </a:r>
            <a:r>
              <a:rPr lang="en-US" sz="2400" b="1" dirty="0">
                <a:solidFill>
                  <a:srgbClr val="000000"/>
                </a:solidFill>
              </a:rPr>
              <a:t>Senate </a:t>
            </a:r>
            <a:r>
              <a:rPr lang="en-US" sz="2400" b="1" dirty="0" smtClean="0">
                <a:solidFill>
                  <a:srgbClr val="000000"/>
                </a:solidFill>
              </a:rPr>
              <a:t>Meeting</a:t>
            </a:r>
          </a:p>
          <a:p>
            <a:pPr algn="ctr"/>
            <a:r>
              <a:rPr lang="en-US" b="1" dirty="0" smtClean="0">
                <a:solidFill>
                  <a:srgbClr val="000000"/>
                </a:solidFill>
              </a:rPr>
              <a:t>February 14, 2013</a:t>
            </a:r>
            <a:endParaRPr lang="en-US" b="1" dirty="0">
              <a:solidFill>
                <a:srgbClr val="000000"/>
              </a:solidFill>
            </a:endParaRPr>
          </a:p>
        </p:txBody>
      </p:sp>
      <p:sp>
        <p:nvSpPr>
          <p:cNvPr id="8" name="TextBox 7"/>
          <p:cNvSpPr txBox="1"/>
          <p:nvPr/>
        </p:nvSpPr>
        <p:spPr>
          <a:xfrm>
            <a:off x="160655" y="2088092"/>
            <a:ext cx="8983345" cy="677108"/>
          </a:xfrm>
          <a:prstGeom prst="rect">
            <a:avLst/>
          </a:prstGeom>
          <a:solidFill>
            <a:srgbClr val="DDDDDD"/>
          </a:solidFill>
        </p:spPr>
        <p:txBody>
          <a:bodyPr wrap="square">
            <a:spAutoFit/>
          </a:bodyPr>
          <a:lstStyle/>
          <a:p>
            <a:pPr marL="457200" indent="-457200">
              <a:defRPr/>
            </a:pPr>
            <a:r>
              <a:rPr lang="en-US" sz="2000" b="1" dirty="0" smtClean="0">
                <a:solidFill>
                  <a:srgbClr val="0000CC"/>
                </a:solidFill>
                <a:cs typeface="Arial" pitchFamily="34" charset="0"/>
              </a:rPr>
              <a:t>Proposal  #84962</a:t>
            </a:r>
            <a:r>
              <a:rPr lang="en-US" sz="2000" b="1" dirty="0" smtClean="0">
                <a:solidFill>
                  <a:srgbClr val="0000CC"/>
                </a:solidFill>
              </a:rPr>
              <a:t>:</a:t>
            </a:r>
            <a:r>
              <a:rPr lang="en-US" sz="2000" b="1" dirty="0" smtClean="0">
                <a:solidFill>
                  <a:srgbClr val="FFFF00"/>
                </a:solidFill>
              </a:rPr>
              <a:t/>
            </a:r>
            <a:br>
              <a:rPr lang="en-US" sz="2000" b="1" dirty="0" smtClean="0">
                <a:solidFill>
                  <a:srgbClr val="FFFF00"/>
                </a:solidFill>
              </a:rPr>
            </a:br>
            <a:r>
              <a:rPr lang="en-US" b="1" dirty="0" smtClean="0">
                <a:solidFill>
                  <a:srgbClr val="000000"/>
                </a:solidFill>
              </a:rPr>
              <a:t>Renaming </a:t>
            </a:r>
            <a:r>
              <a:rPr lang="en-US" b="1" i="1" dirty="0" smtClean="0">
                <a:solidFill>
                  <a:srgbClr val="000000"/>
                </a:solidFill>
              </a:rPr>
              <a:t>Women Studies </a:t>
            </a:r>
            <a:r>
              <a:rPr lang="en-US" b="1" dirty="0" smtClean="0">
                <a:solidFill>
                  <a:srgbClr val="000000"/>
                </a:solidFill>
              </a:rPr>
              <a:t>to </a:t>
            </a:r>
            <a:r>
              <a:rPr lang="en-US" b="1" i="1" dirty="0" smtClean="0">
                <a:solidFill>
                  <a:srgbClr val="000000"/>
                </a:solidFill>
              </a:rPr>
              <a:t>Women, Gender, and Sexuality Studies</a:t>
            </a:r>
            <a:endParaRPr lang="en-US" b="1" i="1" dirty="0" smtClean="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467851" y="424543"/>
            <a:ext cx="3788229" cy="369332"/>
          </a:xfrm>
          <a:prstGeom prst="rect">
            <a:avLst/>
          </a:prstGeom>
          <a:noFill/>
        </p:spPr>
        <p:txBody>
          <a:bodyPr wrap="square" rtlCol="0">
            <a:spAutoFit/>
          </a:bodyPr>
          <a:lstStyle/>
          <a:p>
            <a:pPr algn="ctr"/>
            <a:r>
              <a:rPr lang="en-US" b="1" dirty="0" err="1" smtClean="0">
                <a:solidFill>
                  <a:srgbClr val="000000"/>
                </a:solidFill>
              </a:rPr>
              <a:t>Sierpinski</a:t>
            </a:r>
            <a:r>
              <a:rPr lang="en-US" b="1" dirty="0" smtClean="0">
                <a:solidFill>
                  <a:srgbClr val="000000"/>
                </a:solidFill>
              </a:rPr>
              <a:t> Valentine</a:t>
            </a:r>
            <a:endParaRPr lang="en-US" b="1" dirty="0">
              <a:solidFill>
                <a:srgbClr val="000000"/>
              </a:solidFill>
            </a:endParaRPr>
          </a:p>
        </p:txBody>
      </p:sp>
      <p:sp>
        <p:nvSpPr>
          <p:cNvPr id="9" name="TextBox 8"/>
          <p:cNvSpPr txBox="1"/>
          <p:nvPr/>
        </p:nvSpPr>
        <p:spPr>
          <a:xfrm>
            <a:off x="4071257" y="5868182"/>
            <a:ext cx="3124200" cy="369332"/>
          </a:xfrm>
          <a:prstGeom prst="rect">
            <a:avLst/>
          </a:prstGeom>
          <a:noFill/>
        </p:spPr>
        <p:txBody>
          <a:bodyPr wrap="square" rtlCol="0">
            <a:spAutoFit/>
          </a:bodyPr>
          <a:lstStyle/>
          <a:p>
            <a:pPr algn="r"/>
            <a:r>
              <a:rPr lang="en-US" b="1" dirty="0" smtClean="0">
                <a:solidFill>
                  <a:srgbClr val="000000"/>
                </a:solidFill>
              </a:rPr>
              <a:t>http://xkcd.com</a:t>
            </a:r>
            <a:endParaRPr lang="en-US" b="1" dirty="0">
              <a:solidFill>
                <a:srgbClr val="000000"/>
              </a:solidFill>
            </a:endParaRPr>
          </a:p>
        </p:txBody>
      </p:sp>
      <p:grpSp>
        <p:nvGrpSpPr>
          <p:cNvPr id="11" name="Group 10"/>
          <p:cNvGrpSpPr/>
          <p:nvPr/>
        </p:nvGrpSpPr>
        <p:grpSpPr>
          <a:xfrm>
            <a:off x="1369592" y="893157"/>
            <a:ext cx="5825865" cy="4865385"/>
            <a:chOff x="1369592" y="893157"/>
            <a:chExt cx="5825865" cy="4865385"/>
          </a:xfrm>
        </p:grpSpPr>
        <p:grpSp>
          <p:nvGrpSpPr>
            <p:cNvPr id="7" name="Group 6"/>
            <p:cNvGrpSpPr/>
            <p:nvPr/>
          </p:nvGrpSpPr>
          <p:grpSpPr>
            <a:xfrm>
              <a:off x="1369592" y="893157"/>
              <a:ext cx="5825865" cy="4865385"/>
              <a:chOff x="1108335" y="338133"/>
              <a:chExt cx="6751151" cy="5638124"/>
            </a:xfrm>
          </p:grpSpPr>
          <p:pic>
            <p:nvPicPr>
              <p:cNvPr id="5" name="Picture 4" descr="sierpinski_valentine.png"/>
              <p:cNvPicPr>
                <a:picLocks noChangeAspect="1"/>
              </p:cNvPicPr>
              <p:nvPr/>
            </p:nvPicPr>
            <p:blipFill>
              <a:blip r:embed="rId2"/>
              <a:stretch>
                <a:fillRect/>
              </a:stretch>
            </p:blipFill>
            <p:spPr>
              <a:xfrm>
                <a:off x="1108335" y="338133"/>
                <a:ext cx="6751151" cy="5638124"/>
              </a:xfrm>
              <a:prstGeom prst="rect">
                <a:avLst/>
              </a:prstGeom>
            </p:spPr>
          </p:pic>
          <p:sp>
            <p:nvSpPr>
              <p:cNvPr id="6" name="Rectangle 5"/>
              <p:cNvSpPr/>
              <p:nvPr/>
            </p:nvSpPr>
            <p:spPr bwMode="auto">
              <a:xfrm>
                <a:off x="5834743" y="4876800"/>
                <a:ext cx="936171" cy="315686"/>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rgbClr val="999999"/>
                  </a:solidFill>
                  <a:effectLst/>
                  <a:latin typeface="Arial" charset="0"/>
                  <a:ea typeface="ＭＳ Ｐゴシック" pitchFamily="-96" charset="-128"/>
                </a:endParaRPr>
              </a:p>
            </p:txBody>
          </p:sp>
        </p:grpSp>
        <p:sp>
          <p:nvSpPr>
            <p:cNvPr id="10" name="TextBox 9"/>
            <p:cNvSpPr txBox="1"/>
            <p:nvPr/>
          </p:nvSpPr>
          <p:spPr>
            <a:xfrm rot="21014522">
              <a:off x="3598593" y="4544142"/>
              <a:ext cx="1589314" cy="353943"/>
            </a:xfrm>
            <a:prstGeom prst="rect">
              <a:avLst/>
            </a:prstGeom>
            <a:noFill/>
          </p:spPr>
          <p:txBody>
            <a:bodyPr wrap="square" rtlCol="0">
              <a:spAutoFit/>
            </a:bodyPr>
            <a:lstStyle/>
            <a:p>
              <a:r>
                <a:rPr lang="en-US" sz="1700" dirty="0" smtClean="0">
                  <a:solidFill>
                    <a:srgbClr val="000000"/>
                  </a:solidFill>
                  <a:latin typeface="Comic Sans MS" pitchFamily="66" charset="0"/>
                </a:rPr>
                <a:t>from the CC</a:t>
              </a:r>
              <a:endParaRPr lang="en-US" sz="1700" dirty="0">
                <a:solidFill>
                  <a:srgbClr val="000000"/>
                </a:solidFill>
                <a:latin typeface="Comic Sans MS" pitchFamily="66" charset="0"/>
              </a:endParaRPr>
            </a:p>
          </p:txBody>
        </p:sp>
      </p:gr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Box 14"/>
          <p:cNvSpPr txBox="1">
            <a:spLocks noChangeArrowheads="1"/>
          </p:cNvSpPr>
          <p:nvPr/>
        </p:nvSpPr>
        <p:spPr bwMode="auto">
          <a:xfrm>
            <a:off x="263526" y="1352550"/>
            <a:ext cx="8720138" cy="1938992"/>
          </a:xfrm>
          <a:prstGeom prst="rect">
            <a:avLst/>
          </a:prstGeom>
          <a:noFill/>
          <a:ln w="9525">
            <a:noFill/>
            <a:miter lim="800000"/>
            <a:headEnd/>
            <a:tailEnd/>
          </a:ln>
        </p:spPr>
        <p:txBody>
          <a:bodyPr wrap="square">
            <a:spAutoFit/>
          </a:bodyPr>
          <a:lstStyle/>
          <a:p>
            <a:r>
              <a:rPr lang="en-US" sz="2000" b="1" dirty="0" smtClean="0">
                <a:solidFill>
                  <a:srgbClr val="0000CC"/>
                </a:solidFill>
              </a:rPr>
              <a:t>Executive Summary:</a:t>
            </a:r>
          </a:p>
          <a:p>
            <a:endParaRPr lang="en-US" sz="2000" b="1" dirty="0" smtClean="0">
              <a:solidFill>
                <a:srgbClr val="FFFF00"/>
              </a:solidFill>
            </a:endParaRPr>
          </a:p>
          <a:p>
            <a:r>
              <a:rPr lang="en-US" sz="2000" dirty="0" smtClean="0">
                <a:solidFill>
                  <a:srgbClr val="000000"/>
                </a:solidFill>
              </a:rPr>
              <a:t>This proposal seeks to rename the Program and its undergraduate major, undergraduate minor, undergraduate certificate, graduate minor, and graduate MA.  This change reflects growth in the department and growth in the coursework, as well as national trends in the field.</a:t>
            </a:r>
          </a:p>
        </p:txBody>
      </p:sp>
      <p:sp>
        <p:nvSpPr>
          <p:cNvPr id="4" name="Subtitle 5"/>
          <p:cNvSpPr txBox="1">
            <a:spLocks/>
          </p:cNvSpPr>
          <p:nvPr/>
        </p:nvSpPr>
        <p:spPr bwMode="auto">
          <a:xfrm>
            <a:off x="729342" y="403225"/>
            <a:ext cx="7685315" cy="685800"/>
          </a:xfrm>
          <a:prstGeom prst="rect">
            <a:avLst/>
          </a:prstGeom>
          <a:noFill/>
          <a:ln w="9525">
            <a:noFill/>
            <a:miter lim="800000"/>
            <a:headEnd/>
            <a:tailEnd/>
          </a:ln>
        </p:spPr>
        <p:txBody>
          <a:bodyPr/>
          <a:lstStyle/>
          <a:p>
            <a:pPr marL="457200" indent="-457200" algn="ctr" defTabSz="914400">
              <a:buClr>
                <a:schemeClr val="tx1"/>
              </a:buClr>
              <a:defRPr/>
            </a:pPr>
            <a:r>
              <a:rPr lang="en-US" sz="2400" b="1" dirty="0" smtClean="0">
                <a:solidFill>
                  <a:srgbClr val="000000"/>
                </a:solidFill>
              </a:rPr>
              <a:t>Renaming </a:t>
            </a:r>
            <a:r>
              <a:rPr lang="en-US" sz="2400" b="1" i="1" dirty="0" smtClean="0">
                <a:solidFill>
                  <a:srgbClr val="000000"/>
                </a:solidFill>
              </a:rPr>
              <a:t>Women Studies </a:t>
            </a:r>
            <a:r>
              <a:rPr lang="en-US" sz="2400" b="1" dirty="0" smtClean="0">
                <a:solidFill>
                  <a:srgbClr val="000000"/>
                </a:solidFill>
              </a:rPr>
              <a:t>to</a:t>
            </a:r>
            <a:br>
              <a:rPr lang="en-US" sz="2400" b="1" dirty="0" smtClean="0">
                <a:solidFill>
                  <a:srgbClr val="000000"/>
                </a:solidFill>
              </a:rPr>
            </a:br>
            <a:r>
              <a:rPr lang="en-US" sz="2400" b="1" i="1" dirty="0" smtClean="0">
                <a:solidFill>
                  <a:srgbClr val="000000"/>
                </a:solidFill>
              </a:rPr>
              <a:t>Women, Gender, and Sexuality Studies</a:t>
            </a:r>
            <a:endParaRPr lang="en-US" sz="2200" b="1" i="1" dirty="0">
              <a:solidFill>
                <a:srgbClr val="000000"/>
              </a:solidFill>
              <a:ea typeface="+mn-ea"/>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3525" y="1828800"/>
            <a:ext cx="8695418" cy="2554545"/>
          </a:xfrm>
          <a:prstGeom prst="rect">
            <a:avLst/>
          </a:prstGeom>
          <a:noFill/>
        </p:spPr>
        <p:txBody>
          <a:bodyPr wrap="square">
            <a:spAutoFit/>
          </a:bodyPr>
          <a:lstStyle/>
          <a:p>
            <a:pPr>
              <a:defRPr/>
            </a:pPr>
            <a:r>
              <a:rPr lang="en-US" sz="2000" b="1" dirty="0" smtClean="0">
                <a:solidFill>
                  <a:srgbClr val="0000CC"/>
                </a:solidFill>
              </a:rPr>
              <a:t>Rationale: </a:t>
            </a:r>
            <a:r>
              <a:rPr lang="en-US" sz="2000" dirty="0" smtClean="0">
                <a:solidFill>
                  <a:srgbClr val="000000"/>
                </a:solidFill>
              </a:rPr>
              <a:t>This basically catches the name up with where the department has been heading with new faculty hires and new coursework.</a:t>
            </a:r>
          </a:p>
          <a:p>
            <a:pPr>
              <a:defRPr/>
            </a:pPr>
            <a:endParaRPr lang="en-US" sz="2000" dirty="0" smtClean="0">
              <a:solidFill>
                <a:srgbClr val="000000"/>
              </a:solidFill>
            </a:endParaRPr>
          </a:p>
          <a:p>
            <a:pPr>
              <a:defRPr/>
            </a:pPr>
            <a:r>
              <a:rPr lang="en-US" sz="2000" b="1" dirty="0" smtClean="0">
                <a:solidFill>
                  <a:srgbClr val="0000CC"/>
                </a:solidFill>
              </a:rPr>
              <a:t>Impacts </a:t>
            </a:r>
            <a:r>
              <a:rPr lang="en-US" sz="2000" b="1" dirty="0">
                <a:solidFill>
                  <a:srgbClr val="0000CC"/>
                </a:solidFill>
              </a:rPr>
              <a:t>to Students: </a:t>
            </a:r>
            <a:r>
              <a:rPr lang="en-US" sz="2000" dirty="0" smtClean="0">
                <a:solidFill>
                  <a:srgbClr val="000000"/>
                </a:solidFill>
              </a:rPr>
              <a:t>Nothing bad.</a:t>
            </a:r>
            <a:endParaRPr lang="en-US" sz="2000" dirty="0">
              <a:solidFill>
                <a:srgbClr val="000000"/>
              </a:solidFill>
            </a:endParaRPr>
          </a:p>
          <a:p>
            <a:pPr>
              <a:defRPr/>
            </a:pPr>
            <a:endParaRPr lang="en-US" sz="2000" b="1" dirty="0"/>
          </a:p>
          <a:p>
            <a:pPr>
              <a:defRPr/>
            </a:pPr>
            <a:r>
              <a:rPr lang="en-US" sz="2000" b="1" dirty="0">
                <a:solidFill>
                  <a:srgbClr val="0000CC"/>
                </a:solidFill>
              </a:rPr>
              <a:t>Budget Impacts: </a:t>
            </a:r>
            <a:r>
              <a:rPr lang="en-US" sz="2000" dirty="0" smtClean="0">
                <a:solidFill>
                  <a:srgbClr val="000000"/>
                </a:solidFill>
              </a:rPr>
              <a:t>Insignificant.</a:t>
            </a:r>
            <a:endParaRPr lang="en-US" sz="2000" b="1" dirty="0">
              <a:solidFill>
                <a:srgbClr val="000000"/>
              </a:solidFill>
            </a:endParaRPr>
          </a:p>
          <a:p>
            <a:pPr>
              <a:defRPr/>
            </a:pPr>
            <a:endParaRPr lang="en-US" sz="2000" b="1" dirty="0"/>
          </a:p>
          <a:p>
            <a:pPr>
              <a:defRPr/>
            </a:pPr>
            <a:endParaRPr lang="en-US" sz="2000" b="1" dirty="0"/>
          </a:p>
        </p:txBody>
      </p:sp>
      <p:sp>
        <p:nvSpPr>
          <p:cNvPr id="7" name="Subtitle 5"/>
          <p:cNvSpPr txBox="1">
            <a:spLocks/>
          </p:cNvSpPr>
          <p:nvPr/>
        </p:nvSpPr>
        <p:spPr bwMode="auto">
          <a:xfrm>
            <a:off x="729342" y="403225"/>
            <a:ext cx="7685315" cy="685800"/>
          </a:xfrm>
          <a:prstGeom prst="rect">
            <a:avLst/>
          </a:prstGeom>
          <a:noFill/>
          <a:ln w="9525">
            <a:noFill/>
            <a:miter lim="800000"/>
            <a:headEnd/>
            <a:tailEnd/>
          </a:ln>
        </p:spPr>
        <p:txBody>
          <a:bodyPr/>
          <a:lstStyle/>
          <a:p>
            <a:pPr marL="457200" indent="-457200" algn="ctr" defTabSz="914400">
              <a:buClr>
                <a:schemeClr val="tx1"/>
              </a:buClr>
              <a:defRPr/>
            </a:pPr>
            <a:r>
              <a:rPr lang="en-US" sz="2400" b="1" dirty="0" smtClean="0">
                <a:solidFill>
                  <a:srgbClr val="000000"/>
                </a:solidFill>
              </a:rPr>
              <a:t>Renaming </a:t>
            </a:r>
            <a:r>
              <a:rPr lang="en-US" sz="2400" b="1" i="1" dirty="0" smtClean="0">
                <a:solidFill>
                  <a:srgbClr val="000000"/>
                </a:solidFill>
              </a:rPr>
              <a:t>Women Studies </a:t>
            </a:r>
            <a:r>
              <a:rPr lang="en-US" sz="2400" b="1" dirty="0" smtClean="0">
                <a:solidFill>
                  <a:srgbClr val="000000"/>
                </a:solidFill>
              </a:rPr>
              <a:t>to</a:t>
            </a:r>
            <a:br>
              <a:rPr lang="en-US" sz="2400" b="1" dirty="0" smtClean="0">
                <a:solidFill>
                  <a:srgbClr val="000000"/>
                </a:solidFill>
              </a:rPr>
            </a:br>
            <a:r>
              <a:rPr lang="en-US" sz="2400" b="1" i="1" dirty="0" smtClean="0">
                <a:solidFill>
                  <a:srgbClr val="000000"/>
                </a:solidFill>
              </a:rPr>
              <a:t>Women, Gender, and Sexuality Studies</a:t>
            </a:r>
            <a:endParaRPr lang="en-US" sz="2200" b="1" i="1" dirty="0">
              <a:solidFill>
                <a:srgbClr val="000000"/>
              </a:solidFill>
              <a:ea typeface="+mn-ea"/>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5"/>
          <p:cNvSpPr txBox="1">
            <a:spLocks noChangeArrowheads="1"/>
          </p:cNvSpPr>
          <p:nvPr/>
        </p:nvSpPr>
        <p:spPr bwMode="auto">
          <a:xfrm>
            <a:off x="263525" y="1936937"/>
            <a:ext cx="8537575" cy="707886"/>
          </a:xfrm>
          <a:prstGeom prst="rect">
            <a:avLst/>
          </a:prstGeom>
          <a:noFill/>
          <a:ln w="9525">
            <a:noFill/>
            <a:miter lim="800000"/>
            <a:headEnd/>
            <a:tailEnd/>
          </a:ln>
        </p:spPr>
        <p:txBody>
          <a:bodyPr wrap="square">
            <a:spAutoFit/>
          </a:bodyPr>
          <a:lstStyle/>
          <a:p>
            <a:r>
              <a:rPr lang="en-US" sz="2000" b="1" dirty="0" smtClean="0">
                <a:solidFill>
                  <a:srgbClr val="0000CC"/>
                </a:solidFill>
                <a:cs typeface="Arial" pitchFamily="34" charset="0"/>
              </a:rPr>
              <a:t>External Letters of Support:</a:t>
            </a:r>
          </a:p>
          <a:p>
            <a:pPr>
              <a:buFont typeface="Arial" pitchFamily="34" charset="0"/>
              <a:buChar char="•"/>
            </a:pPr>
            <a:r>
              <a:rPr lang="en-US" sz="2000" dirty="0" smtClean="0">
                <a:solidFill>
                  <a:srgbClr val="000000"/>
                </a:solidFill>
                <a:cs typeface="Arial" pitchFamily="34" charset="0"/>
              </a:rPr>
              <a:t> PSU</a:t>
            </a:r>
            <a:endParaRPr lang="en-US" sz="2000" dirty="0">
              <a:solidFill>
                <a:srgbClr val="000000"/>
              </a:solidFill>
              <a:cs typeface="Arial" pitchFamily="34" charset="0"/>
            </a:endParaRPr>
          </a:p>
        </p:txBody>
      </p:sp>
      <p:sp>
        <p:nvSpPr>
          <p:cNvPr id="8" name="Subtitle 5"/>
          <p:cNvSpPr txBox="1">
            <a:spLocks/>
          </p:cNvSpPr>
          <p:nvPr/>
        </p:nvSpPr>
        <p:spPr bwMode="auto">
          <a:xfrm>
            <a:off x="0" y="403225"/>
            <a:ext cx="9144000" cy="685800"/>
          </a:xfrm>
          <a:prstGeom prst="rect">
            <a:avLst/>
          </a:prstGeom>
          <a:noFill/>
          <a:ln w="9525">
            <a:noFill/>
            <a:miter lim="800000"/>
            <a:headEnd/>
            <a:tailEnd/>
          </a:ln>
        </p:spPr>
        <p:txBody>
          <a:bodyPr/>
          <a:lstStyle/>
          <a:p>
            <a:pPr marL="457200" indent="-457200" algn="ctr" defTabSz="914400">
              <a:buClr>
                <a:schemeClr val="tx1"/>
              </a:buClr>
              <a:defRPr/>
            </a:pPr>
            <a:endParaRPr lang="en-US" sz="2200" b="1" i="1" dirty="0">
              <a:solidFill>
                <a:srgbClr val="000000"/>
              </a:solidFill>
              <a:ea typeface="+mn-ea"/>
              <a:cs typeface="Arial" pitchFamily="34" charset="0"/>
            </a:endParaRPr>
          </a:p>
        </p:txBody>
      </p:sp>
      <p:sp>
        <p:nvSpPr>
          <p:cNvPr id="9" name="TextBox 5"/>
          <p:cNvSpPr txBox="1">
            <a:spLocks noChangeArrowheads="1"/>
          </p:cNvSpPr>
          <p:nvPr/>
        </p:nvSpPr>
        <p:spPr bwMode="auto">
          <a:xfrm>
            <a:off x="263525" y="3298371"/>
            <a:ext cx="8537575" cy="2246769"/>
          </a:xfrm>
          <a:prstGeom prst="rect">
            <a:avLst/>
          </a:prstGeom>
          <a:noFill/>
          <a:ln w="9525">
            <a:noFill/>
            <a:miter lim="800000"/>
            <a:headEnd/>
            <a:tailEnd/>
          </a:ln>
        </p:spPr>
        <p:txBody>
          <a:bodyPr wrap="square">
            <a:spAutoFit/>
          </a:bodyPr>
          <a:lstStyle/>
          <a:p>
            <a:r>
              <a:rPr lang="en-US" sz="2000" b="1" dirty="0" smtClean="0">
                <a:solidFill>
                  <a:srgbClr val="0000CC"/>
                </a:solidFill>
                <a:cs typeface="Arial" pitchFamily="34" charset="0"/>
              </a:rPr>
              <a:t>Internal Letters of Support:</a:t>
            </a:r>
          </a:p>
          <a:p>
            <a:pPr>
              <a:buFont typeface="Arial" pitchFamily="34" charset="0"/>
              <a:buChar char="•"/>
            </a:pPr>
            <a:r>
              <a:rPr lang="en-US" sz="2000" dirty="0" smtClean="0">
                <a:solidFill>
                  <a:srgbClr val="000000"/>
                </a:solidFill>
                <a:cs typeface="Arial" pitchFamily="34" charset="0"/>
              </a:rPr>
              <a:t> School of Public Policy</a:t>
            </a:r>
          </a:p>
          <a:p>
            <a:pPr>
              <a:buFont typeface="Arial" pitchFamily="34" charset="0"/>
              <a:buChar char="•"/>
            </a:pPr>
            <a:r>
              <a:rPr lang="en-US" sz="2000" dirty="0" smtClean="0">
                <a:solidFill>
                  <a:srgbClr val="000000"/>
                </a:solidFill>
                <a:cs typeface="Arial" pitchFamily="34" charset="0"/>
              </a:rPr>
              <a:t> Psychology Dept</a:t>
            </a:r>
          </a:p>
          <a:p>
            <a:pPr>
              <a:buFont typeface="Arial" pitchFamily="34" charset="0"/>
              <a:buChar char="•"/>
            </a:pPr>
            <a:r>
              <a:rPr lang="en-US" sz="2000" dirty="0" smtClean="0">
                <a:solidFill>
                  <a:srgbClr val="000000"/>
                </a:solidFill>
                <a:cs typeface="Arial" pitchFamily="34" charset="0"/>
              </a:rPr>
              <a:t> Design &amp; Human Environment</a:t>
            </a:r>
          </a:p>
          <a:p>
            <a:pPr>
              <a:buFont typeface="Arial" pitchFamily="34" charset="0"/>
              <a:buChar char="•"/>
            </a:pPr>
            <a:r>
              <a:rPr lang="en-US" sz="2000" dirty="0" smtClean="0">
                <a:solidFill>
                  <a:srgbClr val="000000"/>
                </a:solidFill>
                <a:cs typeface="Arial" pitchFamily="34" charset="0"/>
              </a:rPr>
              <a:t> English Dept</a:t>
            </a:r>
          </a:p>
          <a:p>
            <a:pPr>
              <a:buFont typeface="Arial" pitchFamily="34" charset="0"/>
              <a:buChar char="•"/>
            </a:pPr>
            <a:r>
              <a:rPr lang="en-US" sz="2000" dirty="0" smtClean="0">
                <a:solidFill>
                  <a:srgbClr val="000000"/>
                </a:solidFill>
                <a:cs typeface="Arial" pitchFamily="34" charset="0"/>
              </a:rPr>
              <a:t> History Dept</a:t>
            </a:r>
          </a:p>
          <a:p>
            <a:pPr>
              <a:buFont typeface="Arial" pitchFamily="34" charset="0"/>
              <a:buChar char="•"/>
            </a:pPr>
            <a:r>
              <a:rPr lang="en-US" sz="2000" dirty="0" smtClean="0">
                <a:solidFill>
                  <a:srgbClr val="000000"/>
                </a:solidFill>
                <a:cs typeface="Arial" pitchFamily="34" charset="0"/>
              </a:rPr>
              <a:t> School of Arts and Communications</a:t>
            </a:r>
            <a:endParaRPr lang="en-US" sz="2000" dirty="0">
              <a:solidFill>
                <a:srgbClr val="000000"/>
              </a:solidFill>
              <a:cs typeface="Arial" pitchFamily="34" charset="0"/>
            </a:endParaRPr>
          </a:p>
        </p:txBody>
      </p:sp>
      <p:sp>
        <p:nvSpPr>
          <p:cNvPr id="11" name="Subtitle 5"/>
          <p:cNvSpPr txBox="1">
            <a:spLocks/>
          </p:cNvSpPr>
          <p:nvPr/>
        </p:nvSpPr>
        <p:spPr bwMode="auto">
          <a:xfrm>
            <a:off x="729342" y="403225"/>
            <a:ext cx="7685315" cy="685800"/>
          </a:xfrm>
          <a:prstGeom prst="rect">
            <a:avLst/>
          </a:prstGeom>
          <a:noFill/>
          <a:ln w="9525">
            <a:noFill/>
            <a:miter lim="800000"/>
            <a:headEnd/>
            <a:tailEnd/>
          </a:ln>
        </p:spPr>
        <p:txBody>
          <a:bodyPr/>
          <a:lstStyle/>
          <a:p>
            <a:pPr marL="457200" indent="-457200" algn="ctr" defTabSz="914400">
              <a:buClr>
                <a:schemeClr val="tx1"/>
              </a:buClr>
              <a:defRPr/>
            </a:pPr>
            <a:r>
              <a:rPr lang="en-US" sz="2400" b="1" dirty="0" smtClean="0">
                <a:solidFill>
                  <a:srgbClr val="000000"/>
                </a:solidFill>
              </a:rPr>
              <a:t>Renaming </a:t>
            </a:r>
            <a:r>
              <a:rPr lang="en-US" sz="2400" b="1" i="1" dirty="0" smtClean="0">
                <a:solidFill>
                  <a:srgbClr val="000000"/>
                </a:solidFill>
              </a:rPr>
              <a:t>Women Studies </a:t>
            </a:r>
            <a:r>
              <a:rPr lang="en-US" sz="2400" b="1" dirty="0" smtClean="0">
                <a:solidFill>
                  <a:srgbClr val="000000"/>
                </a:solidFill>
              </a:rPr>
              <a:t>to</a:t>
            </a:r>
            <a:br>
              <a:rPr lang="en-US" sz="2400" b="1" dirty="0" smtClean="0">
                <a:solidFill>
                  <a:srgbClr val="000000"/>
                </a:solidFill>
              </a:rPr>
            </a:br>
            <a:r>
              <a:rPr lang="en-US" sz="2400" b="1" i="1" dirty="0" smtClean="0">
                <a:solidFill>
                  <a:srgbClr val="000000"/>
                </a:solidFill>
              </a:rPr>
              <a:t>Women, Gender, and Sexuality Studies</a:t>
            </a:r>
            <a:endParaRPr lang="en-US" sz="2200" b="1" i="1" dirty="0">
              <a:solidFill>
                <a:srgbClr val="000000"/>
              </a:solidFill>
              <a:ea typeface="+mn-ea"/>
              <a:cs typeface="Arial" pitchFamily="34" charset="0"/>
            </a:endParaRPr>
          </a:p>
        </p:txBody>
      </p:sp>
    </p:spTree>
    <p:extLst>
      <p:ext uri="{BB962C8B-B14F-4D97-AF65-F5344CB8AC3E}">
        <p14:creationId xmlns:p14="http://schemas.microsoft.com/office/powerpoint/2010/main" val="23780135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5"/>
          <p:cNvSpPr txBox="1">
            <a:spLocks noChangeArrowheads="1"/>
          </p:cNvSpPr>
          <p:nvPr/>
        </p:nvSpPr>
        <p:spPr bwMode="auto">
          <a:xfrm>
            <a:off x="263525" y="1567543"/>
            <a:ext cx="8880475" cy="4401205"/>
          </a:xfrm>
          <a:prstGeom prst="rect">
            <a:avLst/>
          </a:prstGeom>
          <a:noFill/>
          <a:ln w="9525">
            <a:noFill/>
            <a:miter lim="800000"/>
            <a:headEnd/>
            <a:tailEnd/>
          </a:ln>
        </p:spPr>
        <p:txBody>
          <a:bodyPr wrap="square">
            <a:spAutoFit/>
          </a:bodyPr>
          <a:lstStyle/>
          <a:p>
            <a:r>
              <a:rPr lang="en-US" sz="2000" b="1" dirty="0">
                <a:solidFill>
                  <a:srgbClr val="0000CC"/>
                </a:solidFill>
                <a:cs typeface="Arial" pitchFamily="34" charset="0"/>
              </a:rPr>
              <a:t>Issues: </a:t>
            </a:r>
            <a:endParaRPr lang="en-US" sz="2000" dirty="0" smtClean="0">
              <a:solidFill>
                <a:srgbClr val="000000"/>
              </a:solidFill>
              <a:cs typeface="Arial" pitchFamily="34" charset="0"/>
            </a:endParaRPr>
          </a:p>
          <a:p>
            <a:pPr marL="457200" indent="-457200">
              <a:buFont typeface="+mj-lt"/>
              <a:buAutoNum type="arabicPeriod"/>
            </a:pPr>
            <a:r>
              <a:rPr lang="en-US" sz="2000" dirty="0" smtClean="0">
                <a:solidFill>
                  <a:srgbClr val="000000"/>
                </a:solidFill>
                <a:cs typeface="Arial" pitchFamily="34" charset="0"/>
              </a:rPr>
              <a:t>The dean’s signature was originally missing on the Transmittal Sheet.  (This has been corrected.)</a:t>
            </a:r>
          </a:p>
          <a:p>
            <a:pPr marL="457200" indent="-457200">
              <a:buFont typeface="+mj-lt"/>
              <a:buAutoNum type="arabicPeriod"/>
            </a:pPr>
            <a:endParaRPr lang="en-US" sz="2000" dirty="0" smtClean="0">
              <a:solidFill>
                <a:srgbClr val="000000"/>
              </a:solidFill>
              <a:cs typeface="Arial" pitchFamily="34" charset="0"/>
            </a:endParaRPr>
          </a:p>
          <a:p>
            <a:pPr marL="457200" indent="-457200">
              <a:buFont typeface="+mj-lt"/>
              <a:buAutoNum type="arabicPeriod"/>
            </a:pPr>
            <a:r>
              <a:rPr lang="en-US" sz="2000" dirty="0" smtClean="0">
                <a:solidFill>
                  <a:srgbClr val="000000"/>
                </a:solidFill>
                <a:cs typeface="Arial" pitchFamily="34" charset="0"/>
              </a:rPr>
              <a:t>Some </a:t>
            </a:r>
            <a:r>
              <a:rPr lang="en-US" sz="2000" dirty="0" err="1" smtClean="0">
                <a:solidFill>
                  <a:srgbClr val="000000"/>
                </a:solidFill>
                <a:cs typeface="Arial" pitchFamily="34" charset="0"/>
              </a:rPr>
              <a:t>liaisoners</a:t>
            </a:r>
            <a:r>
              <a:rPr lang="en-US" sz="2000" dirty="0" smtClean="0">
                <a:solidFill>
                  <a:srgbClr val="000000"/>
                </a:solidFill>
                <a:cs typeface="Arial" pitchFamily="34" charset="0"/>
              </a:rPr>
              <a:t> wondered why the word “Women” was in the new title.</a:t>
            </a:r>
            <a:br>
              <a:rPr lang="en-US" sz="2000" dirty="0" smtClean="0">
                <a:solidFill>
                  <a:srgbClr val="000000"/>
                </a:solidFill>
                <a:cs typeface="Arial" pitchFamily="34" charset="0"/>
              </a:rPr>
            </a:br>
            <a:r>
              <a:rPr lang="en-US" sz="2000" dirty="0" smtClean="0">
                <a:solidFill>
                  <a:srgbClr val="000000"/>
                </a:solidFill>
                <a:cs typeface="Arial" pitchFamily="34" charset="0"/>
              </a:rPr>
              <a:t>Answer: the department deliberately wanted to keep the issue of “women” visible in its work and in its title.</a:t>
            </a:r>
          </a:p>
          <a:p>
            <a:endParaRPr lang="en-US" sz="2000" dirty="0">
              <a:solidFill>
                <a:srgbClr val="000000"/>
              </a:solidFill>
              <a:cs typeface="Arial" pitchFamily="34" charset="0"/>
            </a:endParaRPr>
          </a:p>
          <a:p>
            <a:r>
              <a:rPr lang="en-US" sz="2000" b="1" dirty="0" smtClean="0">
                <a:solidFill>
                  <a:srgbClr val="0000CC"/>
                </a:solidFill>
                <a:cs typeface="Arial" pitchFamily="34" charset="0"/>
              </a:rPr>
              <a:t>CC Vote: </a:t>
            </a:r>
            <a:r>
              <a:rPr lang="en-US" sz="2000" dirty="0" smtClean="0">
                <a:solidFill>
                  <a:srgbClr val="000000"/>
                </a:solidFill>
                <a:cs typeface="Arial" pitchFamily="34" charset="0"/>
              </a:rPr>
              <a:t>The Curriculum Council approved this proposal, with no dissenting votes.</a:t>
            </a:r>
          </a:p>
          <a:p>
            <a:endParaRPr lang="en-US" sz="2000" dirty="0" smtClean="0">
              <a:solidFill>
                <a:srgbClr val="000000"/>
              </a:solidFill>
              <a:cs typeface="Arial" pitchFamily="34" charset="0"/>
            </a:endParaRPr>
          </a:p>
          <a:p>
            <a:r>
              <a:rPr lang="en-US" sz="2000" b="1" dirty="0" smtClean="0">
                <a:solidFill>
                  <a:srgbClr val="0000CC"/>
                </a:solidFill>
                <a:cs typeface="Arial" pitchFamily="34" charset="0"/>
              </a:rPr>
              <a:t>Miscellaneous:  </a:t>
            </a:r>
            <a:r>
              <a:rPr lang="en-US" sz="2000" dirty="0" smtClean="0">
                <a:solidFill>
                  <a:srgbClr val="000000"/>
                </a:solidFill>
                <a:cs typeface="Arial" pitchFamily="34" charset="0"/>
              </a:rPr>
              <a:t>A new course designator, WGSS, has also been approved.</a:t>
            </a:r>
          </a:p>
          <a:p>
            <a:endParaRPr lang="en-US" sz="2000" dirty="0">
              <a:solidFill>
                <a:srgbClr val="000000"/>
              </a:solidFill>
              <a:cs typeface="Arial" pitchFamily="34" charset="0"/>
            </a:endParaRPr>
          </a:p>
          <a:p>
            <a:endParaRPr lang="en-US" sz="2000" b="1" dirty="0">
              <a:cs typeface="Arial" pitchFamily="34" charset="0"/>
            </a:endParaRPr>
          </a:p>
        </p:txBody>
      </p:sp>
      <p:pic>
        <p:nvPicPr>
          <p:cNvPr id="7" name="Picture 2"/>
          <p:cNvPicPr>
            <a:picLocks noChangeAspect="1" noChangeArrowheads="1"/>
          </p:cNvPicPr>
          <p:nvPr/>
        </p:nvPicPr>
        <p:blipFill>
          <a:blip r:embed="rId2"/>
          <a:srcRect/>
          <a:stretch>
            <a:fillRect/>
          </a:stretch>
        </p:blipFill>
        <p:spPr bwMode="auto">
          <a:xfrm>
            <a:off x="7891054" y="6513237"/>
            <a:ext cx="222507" cy="222507"/>
          </a:xfrm>
          <a:prstGeom prst="rect">
            <a:avLst/>
          </a:prstGeom>
          <a:noFill/>
          <a:ln w="9525">
            <a:noFill/>
            <a:miter lim="800000"/>
            <a:headEnd/>
            <a:tailEnd/>
          </a:ln>
        </p:spPr>
      </p:pic>
      <p:sp>
        <p:nvSpPr>
          <p:cNvPr id="8" name="Subtitle 5"/>
          <p:cNvSpPr txBox="1">
            <a:spLocks/>
          </p:cNvSpPr>
          <p:nvPr/>
        </p:nvSpPr>
        <p:spPr bwMode="auto">
          <a:xfrm>
            <a:off x="0" y="403225"/>
            <a:ext cx="9144000" cy="685800"/>
          </a:xfrm>
          <a:prstGeom prst="rect">
            <a:avLst/>
          </a:prstGeom>
          <a:noFill/>
          <a:ln w="9525">
            <a:noFill/>
            <a:miter lim="800000"/>
            <a:headEnd/>
            <a:tailEnd/>
          </a:ln>
        </p:spPr>
        <p:txBody>
          <a:bodyPr/>
          <a:lstStyle/>
          <a:p>
            <a:pPr marL="457200" indent="-457200" algn="ctr" defTabSz="914400">
              <a:buClr>
                <a:schemeClr val="tx1"/>
              </a:buClr>
              <a:defRPr/>
            </a:pPr>
            <a:endParaRPr lang="en-US" sz="2200" b="1" i="1" dirty="0">
              <a:solidFill>
                <a:srgbClr val="000000"/>
              </a:solidFill>
              <a:ea typeface="+mn-ea"/>
              <a:cs typeface="Arial" pitchFamily="34" charset="0"/>
            </a:endParaRPr>
          </a:p>
        </p:txBody>
      </p:sp>
      <p:sp>
        <p:nvSpPr>
          <p:cNvPr id="9" name="Subtitle 5"/>
          <p:cNvSpPr txBox="1">
            <a:spLocks/>
          </p:cNvSpPr>
          <p:nvPr/>
        </p:nvSpPr>
        <p:spPr bwMode="auto">
          <a:xfrm>
            <a:off x="729342" y="403225"/>
            <a:ext cx="7685315" cy="685800"/>
          </a:xfrm>
          <a:prstGeom prst="rect">
            <a:avLst/>
          </a:prstGeom>
          <a:noFill/>
          <a:ln w="9525">
            <a:noFill/>
            <a:miter lim="800000"/>
            <a:headEnd/>
            <a:tailEnd/>
          </a:ln>
        </p:spPr>
        <p:txBody>
          <a:bodyPr/>
          <a:lstStyle/>
          <a:p>
            <a:pPr marL="457200" indent="-457200" algn="ctr" defTabSz="914400">
              <a:buClr>
                <a:schemeClr val="tx1"/>
              </a:buClr>
              <a:defRPr/>
            </a:pPr>
            <a:r>
              <a:rPr lang="en-US" sz="2400" b="1" dirty="0" smtClean="0">
                <a:solidFill>
                  <a:srgbClr val="000000"/>
                </a:solidFill>
              </a:rPr>
              <a:t>Renaming </a:t>
            </a:r>
            <a:r>
              <a:rPr lang="en-US" sz="2400" b="1" i="1" dirty="0" smtClean="0">
                <a:solidFill>
                  <a:srgbClr val="000000"/>
                </a:solidFill>
              </a:rPr>
              <a:t>Women Studies </a:t>
            </a:r>
            <a:r>
              <a:rPr lang="en-US" sz="2400" b="1" dirty="0" smtClean="0">
                <a:solidFill>
                  <a:srgbClr val="000000"/>
                </a:solidFill>
              </a:rPr>
              <a:t>to</a:t>
            </a:r>
            <a:br>
              <a:rPr lang="en-US" sz="2400" b="1" dirty="0" smtClean="0">
                <a:solidFill>
                  <a:srgbClr val="000000"/>
                </a:solidFill>
              </a:rPr>
            </a:br>
            <a:r>
              <a:rPr lang="en-US" sz="2400" b="1" i="1" dirty="0" smtClean="0">
                <a:solidFill>
                  <a:srgbClr val="000000"/>
                </a:solidFill>
              </a:rPr>
              <a:t>Women, Gender, and Sexuality Studies</a:t>
            </a:r>
            <a:endParaRPr lang="en-US" sz="2200" b="1" i="1" dirty="0">
              <a:solidFill>
                <a:srgbClr val="000000"/>
              </a:solidFill>
              <a:ea typeface="+mn-ea"/>
              <a:cs typeface="Arial" pitchFamily="34" charset="0"/>
            </a:endParaRPr>
          </a:p>
        </p:txBody>
      </p:sp>
    </p:spTree>
    <p:extLst>
      <p:ext uri="{BB962C8B-B14F-4D97-AF65-F5344CB8AC3E}">
        <p14:creationId xmlns:p14="http://schemas.microsoft.com/office/powerpoint/2010/main" val="2378013587"/>
      </p:ext>
    </p:extLst>
  </p:cSld>
  <p:clrMapOvr>
    <a:masterClrMapping/>
  </p:clrMapOvr>
  <p:timing>
    <p:tnLst>
      <p:par>
        <p:cTn id="1" dur="indefinite" restart="never" nodeType="tmRoot"/>
      </p:par>
    </p:tnLst>
  </p:timing>
</p:sld>
</file>

<file path=ppt/theme/theme1.xml><?xml version="1.0" encoding="utf-8"?>
<a:theme xmlns:a="http://schemas.openxmlformats.org/drawingml/2006/main" name="PBO_Light_Template">
  <a:themeElements>
    <a:clrScheme name="Custom 1">
      <a:dk1>
        <a:srgbClr val="D85A1A"/>
      </a:dk1>
      <a:lt1>
        <a:srgbClr val="FFFFFF"/>
      </a:lt1>
      <a:dk2>
        <a:srgbClr val="9D601E"/>
      </a:dk2>
      <a:lt2>
        <a:srgbClr val="ABADA4"/>
      </a:lt2>
      <a:accent1>
        <a:srgbClr val="C6C0B7"/>
      </a:accent1>
      <a:accent2>
        <a:srgbClr val="6B859E"/>
      </a:accent2>
      <a:accent3>
        <a:srgbClr val="A7C4C9"/>
      </a:accent3>
      <a:accent4>
        <a:srgbClr val="F3D08E"/>
      </a:accent4>
      <a:accent5>
        <a:srgbClr val="B3BA35"/>
      </a:accent5>
      <a:accent6>
        <a:srgbClr val="561F4B"/>
      </a:accent6>
      <a:hlink>
        <a:srgbClr val="000000"/>
      </a:hlink>
      <a:folHlink>
        <a:srgbClr val="000000"/>
      </a:folHlink>
    </a:clrScheme>
    <a:fontScheme name="Blank Presentation">
      <a:majorFont>
        <a:latin typeface="Tahoma"/>
        <a:ea typeface="ＭＳ Ｐゴシック"/>
        <a:cs typeface=""/>
      </a:majorFont>
      <a:minorFont>
        <a:latin typeface="Palatino"/>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rgbClr val="999999"/>
            </a:solidFill>
            <a:effectLst/>
            <a:latin typeface="Arial" charset="0"/>
            <a:ea typeface="ＭＳ Ｐゴシック" pitchFamily="-9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rgbClr val="999999"/>
            </a:solidFill>
            <a:effectLst/>
            <a:latin typeface="Arial" charset="0"/>
            <a:ea typeface="ＭＳ Ｐゴシック" pitchFamily="-96"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PBO_Light_Template.thmx</Template>
  <TotalTime>8490</TotalTime>
  <Words>189</Words>
  <Application>Microsoft Office PowerPoint</Application>
  <PresentationFormat>On-screen Show (4:3)</PresentationFormat>
  <Paragraphs>35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PBO_Light_Template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0</dc:title>
  <dc:creator>Gary Dulude</dc:creator>
  <cp:lastModifiedBy>Support</cp:lastModifiedBy>
  <cp:revision>250</cp:revision>
  <dcterms:created xsi:type="dcterms:W3CDTF">2010-01-08T17:54:30Z</dcterms:created>
  <dcterms:modified xsi:type="dcterms:W3CDTF">2013-02-11T21:17:53Z</dcterms:modified>
</cp:coreProperties>
</file>