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48" r:id="rId4"/>
  </p:sldMasterIdLst>
  <p:notesMasterIdLst>
    <p:notesMasterId r:id="rId9"/>
  </p:notesMasterIdLst>
  <p:sldIdLst>
    <p:sldId id="264" r:id="rId5"/>
    <p:sldId id="267" r:id="rId6"/>
    <p:sldId id="265"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440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7F7FFAB-18B3-48DD-5AB5-B2745C58E8F2}" v="69" dt="2023-10-11T20:06:43.584"/>
    <p1510:client id="{E32748B0-7CC4-F298-229E-516115E56E40}" v="14" dt="2023-09-25T19:38:58.30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6327"/>
  </p:normalViewPr>
  <p:slideViewPr>
    <p:cSldViewPr snapToGrid="0" snapToObjects="1">
      <p:cViewPr varScale="1">
        <p:scale>
          <a:sx n="64" d="100"/>
          <a:sy n="64" d="100"/>
        </p:scale>
        <p:origin x="66" y="906"/>
      </p:cViewPr>
      <p:guideLst/>
    </p:cSldViewPr>
  </p:slideViewPr>
  <p:notesTextViewPr>
    <p:cViewPr>
      <p:scale>
        <a:sx n="1" d="1"/>
        <a:sy n="1" d="1"/>
      </p:scale>
      <p:origin x="0" y="0"/>
    </p:cViewPr>
  </p:notesTextViewPr>
  <p:notesViewPr>
    <p:cSldViewPr snapToGrid="0" snapToObjects="1">
      <p:cViewPr varScale="1">
        <p:scale>
          <a:sx n="90" d="100"/>
          <a:sy n="90" d="100"/>
        </p:scale>
        <p:origin x="3840" y="1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8A0696-E8A4-5E47-B426-CB2DE1C28947}" type="datetimeFigureOut">
              <a:rPr lang="en-US" smtClean="0"/>
              <a:t>10/11/2023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A39D37-EB39-9B49-85DF-DD837FDB43E8}" type="slidenum">
              <a:rPr lang="en-US" smtClean="0"/>
              <a:t>‹#›</a:t>
            </a:fld>
            <a:endParaRPr lang="en-US"/>
          </a:p>
        </p:txBody>
      </p:sp>
    </p:spTree>
    <p:extLst>
      <p:ext uri="{BB962C8B-B14F-4D97-AF65-F5344CB8AC3E}">
        <p14:creationId xmlns:p14="http://schemas.microsoft.com/office/powerpoint/2010/main" val="6321467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Must be in Slide</a:t>
            </a:r>
            <a:r>
              <a:rPr lang="en-US" baseline="0" dirty="0"/>
              <a:t> Master mode to swap out photos. </a:t>
            </a:r>
            <a:endParaRPr lang="en-US" dirty="0"/>
          </a:p>
        </p:txBody>
      </p:sp>
      <p:sp>
        <p:nvSpPr>
          <p:cNvPr id="4" name="Slide Number Placeholder 3"/>
          <p:cNvSpPr>
            <a:spLocks noGrp="1"/>
          </p:cNvSpPr>
          <p:nvPr>
            <p:ph type="sldNum" sz="quarter" idx="10"/>
          </p:nvPr>
        </p:nvSpPr>
        <p:spPr/>
        <p:txBody>
          <a:bodyPr/>
          <a:lstStyle/>
          <a:p>
            <a:fld id="{D4A39D37-EB39-9B49-85DF-DD837FDB43E8}" type="slidenum">
              <a:rPr lang="en-US" smtClean="0"/>
              <a:t>0</a:t>
            </a:fld>
            <a:endParaRPr lang="en-US"/>
          </a:p>
        </p:txBody>
      </p:sp>
    </p:spTree>
    <p:extLst>
      <p:ext uri="{BB962C8B-B14F-4D97-AF65-F5344CB8AC3E}">
        <p14:creationId xmlns:p14="http://schemas.microsoft.com/office/powerpoint/2010/main" val="338416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4A39D37-EB39-9B49-85DF-DD837FDB43E8}" type="slidenum">
              <a:rPr lang="en-US" smtClean="0"/>
              <a:t>3</a:t>
            </a:fld>
            <a:endParaRPr lang="en-US"/>
          </a:p>
        </p:txBody>
      </p:sp>
    </p:spTree>
    <p:extLst>
      <p:ext uri="{BB962C8B-B14F-4D97-AF65-F5344CB8AC3E}">
        <p14:creationId xmlns:p14="http://schemas.microsoft.com/office/powerpoint/2010/main" val="5018170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Full Image 1">
    <p:spTree>
      <p:nvGrpSpPr>
        <p:cNvPr id="1" name=""/>
        <p:cNvGrpSpPr/>
        <p:nvPr/>
      </p:nvGrpSpPr>
      <p:grpSpPr>
        <a:xfrm>
          <a:off x="0" y="0"/>
          <a:ext cx="0" cy="0"/>
          <a:chOff x="0" y="0"/>
          <a:chExt cx="0" cy="0"/>
        </a:xfrm>
      </p:grpSpPr>
      <p:sp>
        <p:nvSpPr>
          <p:cNvPr id="11" name="Rectangle 10"/>
          <p:cNvSpPr/>
          <p:nvPr userDrawn="1"/>
        </p:nvSpPr>
        <p:spPr>
          <a:xfrm>
            <a:off x="0" y="0"/>
            <a:ext cx="12192000" cy="558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Picture Placeholder 9"/>
          <p:cNvSpPr>
            <a:spLocks noGrp="1"/>
          </p:cNvSpPr>
          <p:nvPr>
            <p:ph type="pic" sz="quarter" idx="10" hasCustomPrompt="1"/>
          </p:nvPr>
        </p:nvSpPr>
        <p:spPr>
          <a:xfrm>
            <a:off x="0" y="0"/>
            <a:ext cx="12192000" cy="5588000"/>
          </a:xfrm>
        </p:spPr>
        <p:txBody>
          <a:bodyPr/>
          <a:lstStyle>
            <a:lvl1pPr marL="0" indent="0">
              <a:buNone/>
              <a:defRPr baseline="0">
                <a:solidFill>
                  <a:schemeClr val="bg1">
                    <a:lumMod val="65000"/>
                  </a:schemeClr>
                </a:solidFill>
              </a:defRPr>
            </a:lvl1pPr>
          </a:lstStyle>
          <a:p>
            <a:r>
              <a:rPr lang="en-US" dirty="0"/>
              <a:t>Insert Picture Background</a:t>
            </a:r>
          </a:p>
        </p:txBody>
      </p:sp>
      <p:sp>
        <p:nvSpPr>
          <p:cNvPr id="4" name="Rectangle 3"/>
          <p:cNvSpPr/>
          <p:nvPr userDrawn="1"/>
        </p:nvSpPr>
        <p:spPr>
          <a:xfrm>
            <a:off x="0" y="5587320"/>
            <a:ext cx="12192000" cy="127068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1066801" y="1637759"/>
            <a:ext cx="5375563" cy="3480716"/>
          </a:xfrm>
        </p:spPr>
        <p:txBody>
          <a:bodyPr wrap="square" lIns="0" tIns="0" rIns="0" bIns="0" anchor="t" anchorCtr="0">
            <a:normAutofit/>
          </a:bodyPr>
          <a:lstStyle>
            <a:lvl1pPr algn="l">
              <a:defRPr sz="8000" cap="all" baseline="0">
                <a:solidFill>
                  <a:srgbClr val="DC4405"/>
                </a:solidFill>
                <a:latin typeface="Stratum2 Bold" charset="0"/>
              </a:defRPr>
            </a:lvl1pPr>
          </a:lstStyle>
          <a:p>
            <a:r>
              <a:rPr lang="en-US" dirty="0"/>
              <a:t>Headline or title of event</a:t>
            </a:r>
          </a:p>
        </p:txBody>
      </p:sp>
      <p:sp>
        <p:nvSpPr>
          <p:cNvPr id="3" name="Subtitle 2"/>
          <p:cNvSpPr>
            <a:spLocks noGrp="1"/>
          </p:cNvSpPr>
          <p:nvPr>
            <p:ph type="subTitle" idx="1" hasCustomPrompt="1"/>
          </p:nvPr>
        </p:nvSpPr>
        <p:spPr>
          <a:xfrm>
            <a:off x="1066801" y="544353"/>
            <a:ext cx="10058400" cy="456108"/>
          </a:xfrm>
        </p:spPr>
        <p:txBody>
          <a:bodyPr lIns="0" tIns="0" rIns="0" bIns="0">
            <a:normAutofit/>
          </a:bodyPr>
          <a:lstStyle>
            <a:lvl1pPr marL="0" indent="0" algn="l">
              <a:lnSpc>
                <a:spcPts val="1800"/>
              </a:lnSpc>
              <a:buNone/>
              <a:defRPr sz="2000" baseline="0">
                <a:solidFill>
                  <a:schemeClr val="tx2"/>
                </a:solidFill>
                <a:latin typeface="Georgia" panose="02040502050405020303"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College or department</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460781" y="5692095"/>
            <a:ext cx="3270437" cy="1044748"/>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 White - No Crest">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solidFill>
                  <a:schemeClr val="tx2"/>
                </a:solidFill>
                <a:latin typeface="Kievit Offc" panose="020B0504030101020102" pitchFamily="34" charset="0"/>
              </a:defRPr>
            </a:lvl1pPr>
          </a:lstStyle>
          <a:p>
            <a:r>
              <a:rPr lang="en-US"/>
              <a:t>OREGON STATE UNIVERSITY</a:t>
            </a:r>
            <a:endParaRPr lang="en-US" dirty="0"/>
          </a:p>
        </p:txBody>
      </p:sp>
      <p:sp>
        <p:nvSpPr>
          <p:cNvPr id="4" name="Slide Number Placeholder 3"/>
          <p:cNvSpPr>
            <a:spLocks noGrp="1"/>
          </p:cNvSpPr>
          <p:nvPr>
            <p:ph type="sldNum" sz="quarter" idx="12"/>
          </p:nvPr>
        </p:nvSpPr>
        <p:spPr/>
        <p:txBody>
          <a:bodyPr/>
          <a:lstStyle>
            <a:lvl1pPr>
              <a:defRPr>
                <a:solidFill>
                  <a:schemeClr val="tx2"/>
                </a:solidFill>
                <a:latin typeface="Kievit Offc" panose="020B0504030101020102" pitchFamily="34" charset="0"/>
              </a:defRPr>
            </a:lvl1pPr>
          </a:lstStyle>
          <a:p>
            <a:fld id="{AAB6004F-53F9-E74D-AC89-56EA63355CB3}"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 White - No Cres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baseline="0">
                <a:solidFill>
                  <a:schemeClr val="tx2"/>
                </a:solidFill>
                <a:latin typeface="Georgia" panose="02040502050405020303" pitchFamily="18" charset="0"/>
              </a:defRPr>
            </a:lvl1pPr>
          </a:lstStyle>
          <a:p>
            <a:r>
              <a:rPr lang="en-US" dirty="0"/>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baseline="0">
                <a:solidFill>
                  <a:schemeClr val="tx2"/>
                </a:solidFill>
                <a:latin typeface="Kievit Offc" panose="020B0504030101020102" pitchFamily="34" charset="0"/>
              </a:defRPr>
            </a:lvl1pPr>
            <a:lvl2pPr>
              <a:defRPr sz="2800" baseline="0">
                <a:solidFill>
                  <a:schemeClr val="tx2"/>
                </a:solidFill>
                <a:latin typeface="Kievit Offc" panose="020B0504030101020102" pitchFamily="34" charset="0"/>
              </a:defRPr>
            </a:lvl2pPr>
            <a:lvl3pPr>
              <a:defRPr sz="2400" baseline="0">
                <a:solidFill>
                  <a:schemeClr val="tx2"/>
                </a:solidFill>
                <a:latin typeface="Kievit Offc" panose="020B0504030101020102" pitchFamily="34" charset="0"/>
              </a:defRPr>
            </a:lvl3pPr>
            <a:lvl4pPr>
              <a:defRPr sz="2000" baseline="0">
                <a:solidFill>
                  <a:schemeClr val="tx2"/>
                </a:solidFill>
                <a:latin typeface="Kievit Offc" panose="020B0504030101020102" pitchFamily="34" charset="0"/>
              </a:defRPr>
            </a:lvl4pPr>
            <a:lvl5pPr>
              <a:defRPr sz="2000" baseline="0">
                <a:solidFill>
                  <a:schemeClr val="tx2"/>
                </a:solidFill>
                <a:latin typeface="Kievit Offc" panose="020B0504030101020102" pitchFamily="34" charset="0"/>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baseline="0">
                <a:solidFill>
                  <a:schemeClr val="tx2"/>
                </a:solidFill>
                <a:latin typeface="Kievit Offc" panose="020B0504030101020102"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p:cNvSpPr>
            <a:spLocks noGrp="1"/>
          </p:cNvSpPr>
          <p:nvPr>
            <p:ph type="ftr" sz="quarter" idx="11"/>
          </p:nvPr>
        </p:nvSpPr>
        <p:spPr/>
        <p:txBody>
          <a:bodyPr/>
          <a:lstStyle>
            <a:lvl1pPr>
              <a:defRPr>
                <a:solidFill>
                  <a:schemeClr val="tx2"/>
                </a:solidFill>
                <a:latin typeface="Kievit Offc" panose="020B0504030101020102" pitchFamily="34" charset="0"/>
              </a:defRPr>
            </a:lvl1pPr>
          </a:lstStyle>
          <a:p>
            <a:r>
              <a:rPr lang="en-US"/>
              <a:t>OREGON STATE UNIVERSITY</a:t>
            </a:r>
            <a:endParaRPr lang="en-US" dirty="0"/>
          </a:p>
        </p:txBody>
      </p:sp>
      <p:sp>
        <p:nvSpPr>
          <p:cNvPr id="7" name="Slide Number Placeholder 6"/>
          <p:cNvSpPr>
            <a:spLocks noGrp="1"/>
          </p:cNvSpPr>
          <p:nvPr>
            <p:ph type="sldNum" sz="quarter" idx="12"/>
          </p:nvPr>
        </p:nvSpPr>
        <p:spPr/>
        <p:txBody>
          <a:bodyPr/>
          <a:lstStyle>
            <a:lvl1pPr>
              <a:defRPr>
                <a:solidFill>
                  <a:schemeClr val="tx2"/>
                </a:solidFill>
                <a:latin typeface="Kievit Offc" panose="020B0504030101020102" pitchFamily="34" charset="0"/>
              </a:defRPr>
            </a:lvl1pPr>
          </a:lstStyle>
          <a:p>
            <a:fld id="{AAB6004F-53F9-E74D-AC89-56EA63355CB3}"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 White - No Cres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baseline="0">
                <a:solidFill>
                  <a:schemeClr val="tx2"/>
                </a:solidFill>
                <a:latin typeface="Georgia" panose="02040502050405020303" pitchFamily="18" charset="0"/>
              </a:defRPr>
            </a:lvl1pPr>
          </a:lstStyle>
          <a:p>
            <a:r>
              <a:rPr lang="en-US" dirty="0"/>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chemeClr val="tx2"/>
                </a:solidFill>
                <a:latin typeface="Kievit Offc" panose="020B0504030101020102"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p:cNvSpPr>
            <a:spLocks noGrp="1"/>
          </p:cNvSpPr>
          <p:nvPr>
            <p:ph type="ftr" sz="quarter" idx="11"/>
          </p:nvPr>
        </p:nvSpPr>
        <p:spPr/>
        <p:txBody>
          <a:bodyPr/>
          <a:lstStyle>
            <a:lvl1pPr>
              <a:defRPr>
                <a:solidFill>
                  <a:schemeClr val="tx2"/>
                </a:solidFill>
                <a:latin typeface="Kievit Offc" panose="020B0504030101020102" pitchFamily="34" charset="0"/>
              </a:defRPr>
            </a:lvl1pPr>
          </a:lstStyle>
          <a:p>
            <a:r>
              <a:rPr lang="en-US"/>
              <a:t>OREGON STATE UNIVERSITY</a:t>
            </a:r>
            <a:endParaRPr lang="en-US" dirty="0"/>
          </a:p>
        </p:txBody>
      </p:sp>
      <p:sp>
        <p:nvSpPr>
          <p:cNvPr id="7" name="Slide Number Placeholder 6"/>
          <p:cNvSpPr>
            <a:spLocks noGrp="1"/>
          </p:cNvSpPr>
          <p:nvPr>
            <p:ph type="sldNum" sz="quarter" idx="12"/>
          </p:nvPr>
        </p:nvSpPr>
        <p:spPr/>
        <p:txBody>
          <a:bodyPr/>
          <a:lstStyle>
            <a:lvl1pPr>
              <a:defRPr>
                <a:solidFill>
                  <a:schemeClr val="tx2"/>
                </a:solidFill>
                <a:latin typeface="Kievit Offc" panose="020B0504030101020102" pitchFamily="34" charset="0"/>
              </a:defRPr>
            </a:lvl1pPr>
          </a:lstStyle>
          <a:p>
            <a:fld id="{AAB6004F-53F9-E74D-AC89-56EA63355CB3}"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 Black">
    <p:spTree>
      <p:nvGrpSpPr>
        <p:cNvPr id="1" name=""/>
        <p:cNvGrpSpPr/>
        <p:nvPr/>
      </p:nvGrpSpPr>
      <p:grpSpPr>
        <a:xfrm>
          <a:off x="0" y="0"/>
          <a:ext cx="0" cy="0"/>
          <a:chOff x="0" y="0"/>
          <a:chExt cx="0" cy="0"/>
        </a:xfrm>
      </p:grpSpPr>
      <p:sp>
        <p:nvSpPr>
          <p:cNvPr id="8" name="Rectangle 7"/>
          <p:cNvSpPr/>
          <p:nvPr userDrawn="1"/>
        </p:nvSpPr>
        <p:spPr>
          <a:xfrm>
            <a:off x="1"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1066801" y="1866358"/>
            <a:ext cx="10058400" cy="3748071"/>
          </a:xfrm>
        </p:spPr>
        <p:txBody>
          <a:bodyPr wrap="square" lIns="0" tIns="0" rIns="0" bIns="0" anchor="t" anchorCtr="0">
            <a:normAutofit/>
          </a:bodyPr>
          <a:lstStyle>
            <a:lvl1pPr algn="l">
              <a:defRPr sz="8000" cap="all" baseline="0">
                <a:solidFill>
                  <a:srgbClr val="DC4405"/>
                </a:solidFill>
                <a:latin typeface="Stratum2 Bold" charset="0"/>
              </a:defRPr>
            </a:lvl1pPr>
          </a:lstStyle>
          <a:p>
            <a:r>
              <a:rPr lang="en-US" dirty="0"/>
              <a:t>Headline or title of event</a:t>
            </a:r>
          </a:p>
        </p:txBody>
      </p:sp>
      <p:sp>
        <p:nvSpPr>
          <p:cNvPr id="3" name="Subtitle 2"/>
          <p:cNvSpPr>
            <a:spLocks noGrp="1"/>
          </p:cNvSpPr>
          <p:nvPr>
            <p:ph type="subTitle" idx="1" hasCustomPrompt="1"/>
          </p:nvPr>
        </p:nvSpPr>
        <p:spPr>
          <a:xfrm>
            <a:off x="1066801" y="544353"/>
            <a:ext cx="10058400" cy="456108"/>
          </a:xfrm>
        </p:spPr>
        <p:txBody>
          <a:bodyPr lIns="0" tIns="0" rIns="0" bIns="0">
            <a:normAutofit/>
          </a:bodyPr>
          <a:lstStyle>
            <a:lvl1pPr marL="0" indent="0" algn="l">
              <a:lnSpc>
                <a:spcPts val="1800"/>
              </a:lnSpc>
              <a:buNone/>
              <a:defRPr sz="2000" baseline="0">
                <a:solidFill>
                  <a:schemeClr val="bg1"/>
                </a:solidFill>
                <a:latin typeface="Georgia" panose="02040502050405020303"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College or department</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39150" y="5493828"/>
            <a:ext cx="3314705" cy="1058890"/>
          </a:xfrm>
          <a:prstGeom prst="rect">
            <a:avLst/>
          </a:prstGeom>
        </p:spPr>
      </p:pic>
    </p:spTree>
    <p:extLst>
      <p:ext uri="{BB962C8B-B14F-4D97-AF65-F5344CB8AC3E}">
        <p14:creationId xmlns:p14="http://schemas.microsoft.com/office/powerpoint/2010/main" val="1525237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 Orange - No Crest">
    <p:spTree>
      <p:nvGrpSpPr>
        <p:cNvPr id="1" name=""/>
        <p:cNvGrpSpPr/>
        <p:nvPr/>
      </p:nvGrpSpPr>
      <p:grpSpPr>
        <a:xfrm>
          <a:off x="0" y="0"/>
          <a:ext cx="0" cy="0"/>
          <a:chOff x="0" y="0"/>
          <a:chExt cx="0" cy="0"/>
        </a:xfrm>
      </p:grpSpPr>
      <p:sp>
        <p:nvSpPr>
          <p:cNvPr id="8" name="Rectangle 7"/>
          <p:cNvSpPr/>
          <p:nvPr userDrawn="1"/>
        </p:nvSpPr>
        <p:spPr>
          <a:xfrm>
            <a:off x="1" y="0"/>
            <a:ext cx="12192000" cy="6858000"/>
          </a:xfrm>
          <a:prstGeom prst="rect">
            <a:avLst/>
          </a:prstGeom>
          <a:solidFill>
            <a:srgbClr val="DC44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1066801" y="1866358"/>
            <a:ext cx="10058400" cy="3748071"/>
          </a:xfrm>
        </p:spPr>
        <p:txBody>
          <a:bodyPr wrap="square" lIns="0" tIns="0" rIns="0" bIns="0" anchor="t" anchorCtr="0">
            <a:normAutofit/>
          </a:bodyPr>
          <a:lstStyle>
            <a:lvl1pPr algn="l">
              <a:defRPr sz="8000" cap="all" baseline="0">
                <a:solidFill>
                  <a:schemeClr val="bg1"/>
                </a:solidFill>
                <a:latin typeface="Stratum2 Bold" charset="0"/>
              </a:defRPr>
            </a:lvl1pPr>
          </a:lstStyle>
          <a:p>
            <a:r>
              <a:rPr lang="en-US" dirty="0"/>
              <a:t>Headline or title of event</a:t>
            </a:r>
          </a:p>
        </p:txBody>
      </p:sp>
      <p:sp>
        <p:nvSpPr>
          <p:cNvPr id="3" name="Subtitle 2"/>
          <p:cNvSpPr>
            <a:spLocks noGrp="1"/>
          </p:cNvSpPr>
          <p:nvPr>
            <p:ph type="subTitle" idx="1" hasCustomPrompt="1"/>
          </p:nvPr>
        </p:nvSpPr>
        <p:spPr>
          <a:xfrm>
            <a:off x="1066801" y="544353"/>
            <a:ext cx="10058400" cy="456108"/>
          </a:xfrm>
        </p:spPr>
        <p:txBody>
          <a:bodyPr lIns="0" tIns="0" rIns="0" bIns="0">
            <a:normAutofit/>
          </a:bodyPr>
          <a:lstStyle>
            <a:lvl1pPr marL="0" indent="0" algn="l">
              <a:lnSpc>
                <a:spcPts val="1800"/>
              </a:lnSpc>
              <a:buNone/>
              <a:defRPr sz="2000" baseline="0">
                <a:solidFill>
                  <a:schemeClr val="tx2"/>
                </a:solidFill>
                <a:latin typeface="Georgia" panose="02040502050405020303"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College or department</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56685" y="5493964"/>
            <a:ext cx="3270437" cy="1044748"/>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 White - No Crest">
    <p:spTree>
      <p:nvGrpSpPr>
        <p:cNvPr id="1" name=""/>
        <p:cNvGrpSpPr/>
        <p:nvPr/>
      </p:nvGrpSpPr>
      <p:grpSpPr>
        <a:xfrm>
          <a:off x="0" y="0"/>
          <a:ext cx="0" cy="0"/>
          <a:chOff x="0" y="0"/>
          <a:chExt cx="0" cy="0"/>
        </a:xfrm>
      </p:grpSpPr>
      <p:sp>
        <p:nvSpPr>
          <p:cNvPr id="5" name="Rectangle 4"/>
          <p:cNvSpPr/>
          <p:nvPr userDrawn="1"/>
        </p:nvSpPr>
        <p:spPr>
          <a:xfrm>
            <a:off x="1"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1066801" y="1866358"/>
            <a:ext cx="10058400" cy="3748071"/>
          </a:xfrm>
        </p:spPr>
        <p:txBody>
          <a:bodyPr wrap="square" lIns="0" tIns="0" rIns="0" bIns="0" anchor="t" anchorCtr="0">
            <a:normAutofit/>
          </a:bodyPr>
          <a:lstStyle>
            <a:lvl1pPr algn="l">
              <a:defRPr sz="8000" cap="all" baseline="0">
                <a:solidFill>
                  <a:srgbClr val="DC4405"/>
                </a:solidFill>
                <a:latin typeface="Stratum2 Bold" charset="0"/>
              </a:defRPr>
            </a:lvl1pPr>
          </a:lstStyle>
          <a:p>
            <a:r>
              <a:rPr lang="en-US" dirty="0"/>
              <a:t>Headline or title of event</a:t>
            </a:r>
          </a:p>
        </p:txBody>
      </p:sp>
      <p:sp>
        <p:nvSpPr>
          <p:cNvPr id="3" name="Subtitle 2"/>
          <p:cNvSpPr>
            <a:spLocks noGrp="1"/>
          </p:cNvSpPr>
          <p:nvPr>
            <p:ph type="subTitle" idx="1" hasCustomPrompt="1"/>
          </p:nvPr>
        </p:nvSpPr>
        <p:spPr>
          <a:xfrm>
            <a:off x="1066801" y="544353"/>
            <a:ext cx="10058400" cy="456108"/>
          </a:xfrm>
        </p:spPr>
        <p:txBody>
          <a:bodyPr lIns="0" tIns="0" rIns="0" bIns="0">
            <a:normAutofit/>
          </a:bodyPr>
          <a:lstStyle>
            <a:lvl1pPr marL="0" indent="0" algn="l">
              <a:lnSpc>
                <a:spcPts val="1800"/>
              </a:lnSpc>
              <a:buNone/>
              <a:defRPr sz="2000" baseline="0">
                <a:solidFill>
                  <a:schemeClr val="tx2"/>
                </a:solidFill>
                <a:latin typeface="Georgia" panose="02040502050405020303"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College or department</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50396" y="5347017"/>
            <a:ext cx="3483016" cy="1433781"/>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 White - No Cre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latin typeface="Georgia" panose="02040502050405020303" pitchFamily="18"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chemeClr val="tx2"/>
                </a:solidFill>
                <a:latin typeface="Kievit Offc" panose="020B0504030101020102" pitchFamily="34" charset="0"/>
              </a:defRPr>
            </a:lvl1pPr>
            <a:lvl2pPr>
              <a:defRPr>
                <a:solidFill>
                  <a:schemeClr val="tx2"/>
                </a:solidFill>
                <a:latin typeface="Kievit Offc" panose="020B0504030101020102" pitchFamily="34" charset="0"/>
              </a:defRPr>
            </a:lvl2pPr>
            <a:lvl3pPr>
              <a:defRPr>
                <a:solidFill>
                  <a:schemeClr val="tx2"/>
                </a:solidFill>
                <a:latin typeface="Kievit Offc" panose="020B0504030101020102" pitchFamily="34" charset="0"/>
              </a:defRPr>
            </a:lvl3pPr>
            <a:lvl4pPr>
              <a:defRPr>
                <a:solidFill>
                  <a:schemeClr val="tx2"/>
                </a:solidFill>
                <a:latin typeface="Kievit Offc" panose="020B0504030101020102" pitchFamily="34" charset="0"/>
              </a:defRPr>
            </a:lvl4pPr>
            <a:lvl5pPr>
              <a:defRPr>
                <a:solidFill>
                  <a:schemeClr val="tx2"/>
                </a:solidFill>
                <a:latin typeface="Kievit Offc" panose="020B0504030101020102"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lvl1pPr>
              <a:defRPr>
                <a:solidFill>
                  <a:schemeClr val="tx2"/>
                </a:solidFill>
                <a:latin typeface="Kievit Offc" panose="020B0504030101020102" pitchFamily="34" charset="0"/>
              </a:defRPr>
            </a:lvl1pPr>
          </a:lstStyle>
          <a:p>
            <a:r>
              <a:rPr lang="en-US" dirty="0"/>
              <a:t>OREGON STATE UNIVERSITY</a:t>
            </a:r>
          </a:p>
        </p:txBody>
      </p:sp>
      <p:sp>
        <p:nvSpPr>
          <p:cNvPr id="6" name="Slide Number Placeholder 5"/>
          <p:cNvSpPr>
            <a:spLocks noGrp="1"/>
          </p:cNvSpPr>
          <p:nvPr>
            <p:ph type="sldNum" sz="quarter" idx="12"/>
          </p:nvPr>
        </p:nvSpPr>
        <p:spPr/>
        <p:txBody>
          <a:bodyPr/>
          <a:lstStyle>
            <a:lvl1pPr>
              <a:defRPr>
                <a:solidFill>
                  <a:schemeClr val="tx2"/>
                </a:solidFill>
                <a:latin typeface="Kievit Offc" panose="020B0504030101020102" pitchFamily="34" charset="0"/>
              </a:defRPr>
            </a:lvl1pPr>
          </a:lstStyle>
          <a:p>
            <a:fld id="{AAB6004F-53F9-E74D-AC89-56EA63355CB3}"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 Whit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solidFill>
                  <a:schemeClr val="tx2"/>
                </a:solidFill>
                <a:latin typeface="Georgia" panose="02040502050405020303" pitchFamily="18" charset="0"/>
              </a:defRPr>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bg1">
                    <a:lumMod val="50000"/>
                  </a:schemeClr>
                </a:solidFill>
                <a:latin typeface="Kievit Offc" panose="020B0504030101020102"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5" name="Footer Placeholder 4"/>
          <p:cNvSpPr>
            <a:spLocks noGrp="1"/>
          </p:cNvSpPr>
          <p:nvPr>
            <p:ph type="ftr" sz="quarter" idx="11"/>
          </p:nvPr>
        </p:nvSpPr>
        <p:spPr/>
        <p:txBody>
          <a:bodyPr/>
          <a:lstStyle>
            <a:lvl1pPr>
              <a:defRPr>
                <a:solidFill>
                  <a:schemeClr val="tx2"/>
                </a:solidFill>
                <a:latin typeface="Kievit Offc" panose="020B0504030101020102" pitchFamily="34" charset="0"/>
              </a:defRPr>
            </a:lvl1pPr>
          </a:lstStyle>
          <a:p>
            <a:r>
              <a:rPr lang="en-US" dirty="0"/>
              <a:t>OREGON STATE UNIVERSITY</a:t>
            </a:r>
          </a:p>
        </p:txBody>
      </p:sp>
      <p:sp>
        <p:nvSpPr>
          <p:cNvPr id="6" name="Slide Number Placeholder 5"/>
          <p:cNvSpPr>
            <a:spLocks noGrp="1"/>
          </p:cNvSpPr>
          <p:nvPr>
            <p:ph type="sldNum" sz="quarter" idx="12"/>
          </p:nvPr>
        </p:nvSpPr>
        <p:spPr/>
        <p:txBody>
          <a:bodyPr/>
          <a:lstStyle>
            <a:lvl1pPr>
              <a:defRPr>
                <a:solidFill>
                  <a:schemeClr val="tx2"/>
                </a:solidFill>
                <a:latin typeface="Kievit Offc" panose="020B0504030101020102" pitchFamily="34" charset="0"/>
              </a:defRPr>
            </a:lvl1pPr>
          </a:lstStyle>
          <a:p>
            <a:fld id="{AAB6004F-53F9-E74D-AC89-56EA63355CB3}"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 White - No Cre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tx2"/>
                </a:solidFill>
                <a:latin typeface="Georgia" panose="02040502050405020303" pitchFamily="18" charset="0"/>
              </a:defRPr>
            </a:lvl1p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lvl1pPr>
              <a:defRPr baseline="0">
                <a:solidFill>
                  <a:schemeClr val="tx2"/>
                </a:solidFill>
                <a:latin typeface="Kievit Offc" panose="020B0504030101020102" pitchFamily="34" charset="0"/>
              </a:defRPr>
            </a:lvl1pPr>
            <a:lvl2pPr>
              <a:defRPr baseline="0">
                <a:solidFill>
                  <a:schemeClr val="tx2"/>
                </a:solidFill>
                <a:latin typeface="Kievit Offc" panose="020B0504030101020102" pitchFamily="34" charset="0"/>
              </a:defRPr>
            </a:lvl2pPr>
            <a:lvl3pPr>
              <a:defRPr baseline="0">
                <a:solidFill>
                  <a:schemeClr val="tx2"/>
                </a:solidFill>
                <a:latin typeface="Kievit Offc" panose="020B0504030101020102" pitchFamily="34" charset="0"/>
              </a:defRPr>
            </a:lvl3pPr>
            <a:lvl4pPr>
              <a:defRPr baseline="0">
                <a:solidFill>
                  <a:schemeClr val="tx2"/>
                </a:solidFill>
                <a:latin typeface="Kievit Offc" panose="020B0504030101020102" pitchFamily="34" charset="0"/>
              </a:defRPr>
            </a:lvl4pPr>
            <a:lvl5pPr>
              <a:defRPr baseline="0">
                <a:solidFill>
                  <a:schemeClr val="tx2"/>
                </a:solidFill>
                <a:latin typeface="Kievit Offc" panose="020B0504030101020102"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lvl1pPr>
              <a:defRPr baseline="0">
                <a:solidFill>
                  <a:schemeClr val="tx2"/>
                </a:solidFill>
                <a:latin typeface="Kievit Offc" panose="020B0504030101020102" pitchFamily="34" charset="0"/>
              </a:defRPr>
            </a:lvl1pPr>
            <a:lvl2pPr>
              <a:defRPr baseline="0">
                <a:solidFill>
                  <a:schemeClr val="tx2"/>
                </a:solidFill>
                <a:latin typeface="Kievit Offc" panose="020B0504030101020102" pitchFamily="34" charset="0"/>
              </a:defRPr>
            </a:lvl2pPr>
            <a:lvl3pPr>
              <a:defRPr baseline="0">
                <a:solidFill>
                  <a:schemeClr val="tx2"/>
                </a:solidFill>
                <a:latin typeface="Kievit Offc" panose="020B0504030101020102" pitchFamily="34" charset="0"/>
              </a:defRPr>
            </a:lvl3pPr>
            <a:lvl4pPr>
              <a:defRPr baseline="0">
                <a:solidFill>
                  <a:schemeClr val="tx2"/>
                </a:solidFill>
                <a:latin typeface="Kievit Offc" panose="020B0504030101020102" pitchFamily="34" charset="0"/>
              </a:defRPr>
            </a:lvl4pPr>
            <a:lvl5pPr>
              <a:defRPr baseline="0">
                <a:solidFill>
                  <a:schemeClr val="tx2"/>
                </a:solidFill>
                <a:latin typeface="Kievit Offc" panose="020B0504030101020102"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lvl1pPr>
              <a:defRPr>
                <a:solidFill>
                  <a:schemeClr val="tx2"/>
                </a:solidFill>
                <a:latin typeface="Kievit Offc" panose="020B0504030101020102" pitchFamily="34" charset="0"/>
              </a:defRPr>
            </a:lvl1pPr>
          </a:lstStyle>
          <a:p>
            <a:r>
              <a:rPr lang="en-US"/>
              <a:t>OREGON STATE UNIVERSITY</a:t>
            </a:r>
            <a:endParaRPr lang="en-US" dirty="0"/>
          </a:p>
        </p:txBody>
      </p:sp>
      <p:sp>
        <p:nvSpPr>
          <p:cNvPr id="7" name="Slide Number Placeholder 6"/>
          <p:cNvSpPr>
            <a:spLocks noGrp="1"/>
          </p:cNvSpPr>
          <p:nvPr>
            <p:ph type="sldNum" sz="quarter" idx="12"/>
          </p:nvPr>
        </p:nvSpPr>
        <p:spPr/>
        <p:txBody>
          <a:bodyPr/>
          <a:lstStyle>
            <a:lvl1pPr>
              <a:defRPr>
                <a:solidFill>
                  <a:schemeClr val="tx2"/>
                </a:solidFill>
                <a:latin typeface="Kievit Offc" panose="020B0504030101020102" pitchFamily="34" charset="0"/>
              </a:defRPr>
            </a:lvl1pPr>
          </a:lstStyle>
          <a:p>
            <a:fld id="{AAB6004F-53F9-E74D-AC89-56EA63355CB3}"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 White - No Crest">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lvl1pPr>
              <a:defRPr baseline="0">
                <a:solidFill>
                  <a:schemeClr val="tx2"/>
                </a:solidFill>
                <a:latin typeface="Georgia" panose="02040502050405020303" pitchFamily="18" charset="0"/>
              </a:defRPr>
            </a:lvl1p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baseline="0">
                <a:solidFill>
                  <a:schemeClr val="tx2"/>
                </a:solidFill>
                <a:latin typeface="Kievit Offc" panose="020B0504030101020102"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lvl1pPr>
              <a:defRPr baseline="0">
                <a:solidFill>
                  <a:schemeClr val="tx2"/>
                </a:solidFill>
                <a:latin typeface="Kievit Offc" panose="020B0504030101020102" pitchFamily="34" charset="0"/>
              </a:defRPr>
            </a:lvl1pPr>
            <a:lvl2pPr>
              <a:defRPr baseline="0">
                <a:solidFill>
                  <a:schemeClr val="tx2"/>
                </a:solidFill>
                <a:latin typeface="Kievit Offc" panose="020B0504030101020102" pitchFamily="34" charset="0"/>
              </a:defRPr>
            </a:lvl2pPr>
            <a:lvl3pPr>
              <a:defRPr baseline="0">
                <a:solidFill>
                  <a:schemeClr val="tx2"/>
                </a:solidFill>
                <a:latin typeface="Kievit Offc" panose="020B0504030101020102" pitchFamily="34" charset="0"/>
              </a:defRPr>
            </a:lvl3pPr>
            <a:lvl4pPr>
              <a:defRPr baseline="0">
                <a:solidFill>
                  <a:schemeClr val="tx2"/>
                </a:solidFill>
                <a:latin typeface="Kievit Offc" panose="020B0504030101020102" pitchFamily="34" charset="0"/>
              </a:defRPr>
            </a:lvl4pPr>
            <a:lvl5pPr>
              <a:defRPr baseline="0">
                <a:solidFill>
                  <a:schemeClr val="tx2"/>
                </a:solidFill>
                <a:latin typeface="Kievit Offc" panose="020B0504030101020102"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baseline="0">
                <a:solidFill>
                  <a:schemeClr val="tx2"/>
                </a:solidFill>
                <a:latin typeface="Kievit Offc" panose="020B0504030101020102"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lvl1pPr>
              <a:defRPr baseline="0">
                <a:solidFill>
                  <a:schemeClr val="tx2"/>
                </a:solidFill>
                <a:latin typeface="Kievit Offc" panose="020B0504030101020102" pitchFamily="34" charset="0"/>
              </a:defRPr>
            </a:lvl1pPr>
            <a:lvl2pPr>
              <a:defRPr baseline="0">
                <a:solidFill>
                  <a:schemeClr val="tx2"/>
                </a:solidFill>
                <a:latin typeface="Kievit Offc" panose="020B0504030101020102" pitchFamily="34" charset="0"/>
              </a:defRPr>
            </a:lvl2pPr>
            <a:lvl3pPr>
              <a:defRPr baseline="0">
                <a:solidFill>
                  <a:schemeClr val="tx2"/>
                </a:solidFill>
                <a:latin typeface="Kievit Offc" panose="020B0504030101020102" pitchFamily="34" charset="0"/>
              </a:defRPr>
            </a:lvl3pPr>
            <a:lvl4pPr>
              <a:defRPr baseline="0">
                <a:solidFill>
                  <a:schemeClr val="tx2"/>
                </a:solidFill>
                <a:latin typeface="Kievit Offc" panose="020B0504030101020102" pitchFamily="34" charset="0"/>
              </a:defRPr>
            </a:lvl4pPr>
            <a:lvl5pPr>
              <a:defRPr baseline="0">
                <a:solidFill>
                  <a:schemeClr val="tx2"/>
                </a:solidFill>
                <a:latin typeface="Kievit Offc" panose="020B0504030101020102"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lvl1pPr>
              <a:defRPr>
                <a:solidFill>
                  <a:schemeClr val="tx2"/>
                </a:solidFill>
                <a:latin typeface="Kievit Offc" panose="020B0504030101020102" pitchFamily="34" charset="0"/>
              </a:defRPr>
            </a:lvl1pPr>
          </a:lstStyle>
          <a:p>
            <a:r>
              <a:rPr lang="en-US"/>
              <a:t>OREGON STATE UNIVERSITY</a:t>
            </a:r>
            <a:endParaRPr lang="en-US" dirty="0"/>
          </a:p>
        </p:txBody>
      </p:sp>
      <p:sp>
        <p:nvSpPr>
          <p:cNvPr id="9" name="Slide Number Placeholder 8"/>
          <p:cNvSpPr>
            <a:spLocks noGrp="1"/>
          </p:cNvSpPr>
          <p:nvPr>
            <p:ph type="sldNum" sz="quarter" idx="12"/>
          </p:nvPr>
        </p:nvSpPr>
        <p:spPr/>
        <p:txBody>
          <a:bodyPr/>
          <a:lstStyle>
            <a:lvl1pPr>
              <a:defRPr>
                <a:solidFill>
                  <a:schemeClr val="tx2"/>
                </a:solidFill>
                <a:latin typeface="Kievit Offc" panose="020B0504030101020102" pitchFamily="34" charset="0"/>
              </a:defRPr>
            </a:lvl1pPr>
          </a:lstStyle>
          <a:p>
            <a:fld id="{AAB6004F-53F9-E74D-AC89-56EA63355CB3}"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 White - No Cre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tx2"/>
                </a:solidFill>
                <a:latin typeface="Georgia" panose="02040502050405020303" pitchFamily="18" charset="0"/>
              </a:defRPr>
            </a:lvl1pPr>
          </a:lstStyle>
          <a:p>
            <a:r>
              <a:rPr lang="en-US" dirty="0"/>
              <a:t>Click to edit Master title style</a:t>
            </a:r>
          </a:p>
        </p:txBody>
      </p:sp>
      <p:sp>
        <p:nvSpPr>
          <p:cNvPr id="4" name="Footer Placeholder 3"/>
          <p:cNvSpPr>
            <a:spLocks noGrp="1"/>
          </p:cNvSpPr>
          <p:nvPr>
            <p:ph type="ftr" sz="quarter" idx="11"/>
          </p:nvPr>
        </p:nvSpPr>
        <p:spPr/>
        <p:txBody>
          <a:bodyPr/>
          <a:lstStyle>
            <a:lvl1pPr>
              <a:defRPr>
                <a:solidFill>
                  <a:schemeClr val="tx2"/>
                </a:solidFill>
                <a:latin typeface="Kievit Offc" panose="020B0504030101020102" pitchFamily="34" charset="0"/>
              </a:defRPr>
            </a:lvl1pPr>
          </a:lstStyle>
          <a:p>
            <a:r>
              <a:rPr lang="en-US"/>
              <a:t>OREGON STATE UNIVERSITY</a:t>
            </a:r>
            <a:endParaRPr lang="en-US" dirty="0"/>
          </a:p>
        </p:txBody>
      </p:sp>
      <p:sp>
        <p:nvSpPr>
          <p:cNvPr id="5" name="Slide Number Placeholder 4"/>
          <p:cNvSpPr>
            <a:spLocks noGrp="1"/>
          </p:cNvSpPr>
          <p:nvPr>
            <p:ph type="sldNum" sz="quarter" idx="12"/>
          </p:nvPr>
        </p:nvSpPr>
        <p:spPr/>
        <p:txBody>
          <a:bodyPr/>
          <a:lstStyle>
            <a:lvl1pPr>
              <a:defRPr>
                <a:solidFill>
                  <a:schemeClr val="tx2"/>
                </a:solidFill>
                <a:latin typeface="Kievit Offc" panose="020B0504030101020102" pitchFamily="34" charset="0"/>
              </a:defRPr>
            </a:lvl1pPr>
          </a:lstStyle>
          <a:p>
            <a:fld id="{AAB6004F-53F9-E74D-AC89-56EA63355CB3}"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userDrawn="1"/>
        </p:nvSpPr>
        <p:spPr>
          <a:xfrm>
            <a:off x="228600" y="209550"/>
            <a:ext cx="11725275" cy="64293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038600" y="6226174"/>
            <a:ext cx="6680200" cy="365125"/>
          </a:xfrm>
          <a:prstGeom prst="rect">
            <a:avLst/>
          </a:prstGeom>
        </p:spPr>
        <p:txBody>
          <a:bodyPr vert="horz" lIns="91440" tIns="45720" rIns="91440" bIns="45720" rtlCol="0" anchor="ctr"/>
          <a:lstStyle>
            <a:lvl1pPr algn="r">
              <a:defRPr sz="1200" baseline="0">
                <a:solidFill>
                  <a:schemeClr val="tx2"/>
                </a:solidFill>
                <a:latin typeface="KievitPro-Regular" charset="0"/>
              </a:defRPr>
            </a:lvl1pPr>
          </a:lstStyle>
          <a:p>
            <a:r>
              <a:rPr lang="en-US" dirty="0"/>
              <a:t>OREGON STATE UNIVERSITY</a:t>
            </a:r>
          </a:p>
        </p:txBody>
      </p:sp>
      <p:sp>
        <p:nvSpPr>
          <p:cNvPr id="6" name="Slide Number Placeholder 5"/>
          <p:cNvSpPr>
            <a:spLocks noGrp="1"/>
          </p:cNvSpPr>
          <p:nvPr>
            <p:ph type="sldNum" sz="quarter" idx="4"/>
          </p:nvPr>
        </p:nvSpPr>
        <p:spPr>
          <a:xfrm>
            <a:off x="10718800" y="6226174"/>
            <a:ext cx="635000" cy="365125"/>
          </a:xfrm>
          <a:prstGeom prst="rect">
            <a:avLst/>
          </a:prstGeom>
        </p:spPr>
        <p:txBody>
          <a:bodyPr vert="horz" lIns="91440" tIns="45720" rIns="91440" bIns="45720" rtlCol="0" anchor="ctr"/>
          <a:lstStyle>
            <a:lvl1pPr algn="l">
              <a:defRPr sz="1200" baseline="0">
                <a:solidFill>
                  <a:schemeClr val="tx2"/>
                </a:solidFill>
                <a:latin typeface="KievitPro-Regular" charset="0"/>
              </a:defRPr>
            </a:lvl1pPr>
          </a:lstStyle>
          <a:p>
            <a:r>
              <a:rPr lang="en-US" dirty="0"/>
              <a:t>| </a:t>
            </a:r>
            <a:fld id="{AAB6004F-53F9-E74D-AC89-56EA63355CB3}" type="slidenum">
              <a:rPr lang="en-US" smtClean="0"/>
              <a:pPr/>
              <a:t>‹#›</a:t>
            </a:fld>
            <a:endParaRPr lang="en-US" dirty="0"/>
          </a:p>
        </p:txBody>
      </p:sp>
    </p:spTree>
    <p:extLst>
      <p:ext uri="{BB962C8B-B14F-4D97-AF65-F5344CB8AC3E}">
        <p14:creationId xmlns:p14="http://schemas.microsoft.com/office/powerpoint/2010/main" val="679971781"/>
      </p:ext>
    </p:extLst>
  </p:cSld>
  <p:clrMap bg1="lt1" tx1="dk1" bg2="lt2" tx2="dk2" accent1="accent1" accent2="accent2" accent3="accent3" accent4="accent4" accent5="accent5" accent6="accent6" hlink="hlink" folHlink="folHlink"/>
  <p:sldLayoutIdLst>
    <p:sldLayoutId id="2147483703" r:id="rId1"/>
    <p:sldLayoutId id="2147483649" r:id="rId2"/>
    <p:sldLayoutId id="2147483677" r:id="rId3"/>
    <p:sldLayoutId id="2147483678" r:id="rId4"/>
    <p:sldLayoutId id="2147483681" r:id="rId5"/>
    <p:sldLayoutId id="2147483669" r:id="rId6"/>
    <p:sldLayoutId id="2147483687" r:id="rId7"/>
    <p:sldLayoutId id="2147483690" r:id="rId8"/>
    <p:sldLayoutId id="2147483693" r:id="rId9"/>
    <p:sldLayoutId id="2147483696" r:id="rId10"/>
    <p:sldLayoutId id="2147483699" r:id="rId11"/>
    <p:sldLayoutId id="2147483702" r:id="rId12"/>
  </p:sldLayoutIdLst>
  <p:hf hdr="0" dt="0"/>
  <p:txStyles>
    <p:titleStyle>
      <a:lvl1pPr algn="l" defTabSz="914400" rtl="0" eaLnBrk="1" latinLnBrk="0" hangingPunct="1">
        <a:lnSpc>
          <a:spcPct val="90000"/>
        </a:lnSpc>
        <a:spcBef>
          <a:spcPct val="0"/>
        </a:spcBef>
        <a:buNone/>
        <a:defRPr sz="4400" kern="1200" baseline="0">
          <a:solidFill>
            <a:schemeClr val="bg1"/>
          </a:solidFill>
          <a:latin typeface="Rufina-Stencil-Bold" charset="0"/>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baseline="0">
          <a:solidFill>
            <a:schemeClr val="bg1"/>
          </a:solidFill>
          <a:latin typeface="KievitPro-Regular" charset="0"/>
          <a:ea typeface="+mn-ea"/>
          <a:cs typeface="+mn-cs"/>
        </a:defRPr>
      </a:lvl1pPr>
      <a:lvl2pPr marL="685800" indent="-228600" algn="l" defTabSz="914400" rtl="0" eaLnBrk="1" latinLnBrk="0" hangingPunct="1">
        <a:lnSpc>
          <a:spcPct val="90000"/>
        </a:lnSpc>
        <a:spcBef>
          <a:spcPts val="500"/>
        </a:spcBef>
        <a:buFont typeface="Arial"/>
        <a:buChar char="•"/>
        <a:defRPr sz="2400" kern="1200" baseline="0">
          <a:solidFill>
            <a:schemeClr val="bg1"/>
          </a:solidFill>
          <a:latin typeface="KievitPro-Regular" charset="0"/>
          <a:ea typeface="+mn-ea"/>
          <a:cs typeface="+mn-cs"/>
        </a:defRPr>
      </a:lvl2pPr>
      <a:lvl3pPr marL="1143000" indent="-228600" algn="l" defTabSz="914400" rtl="0" eaLnBrk="1" latinLnBrk="0" hangingPunct="1">
        <a:lnSpc>
          <a:spcPct val="90000"/>
        </a:lnSpc>
        <a:spcBef>
          <a:spcPts val="500"/>
        </a:spcBef>
        <a:buFont typeface="Arial"/>
        <a:buChar char="•"/>
        <a:defRPr sz="2000" kern="1200" baseline="0">
          <a:solidFill>
            <a:schemeClr val="bg1"/>
          </a:solidFill>
          <a:latin typeface="KievitPro-Regular" charset="0"/>
          <a:ea typeface="+mn-ea"/>
          <a:cs typeface="+mn-cs"/>
        </a:defRPr>
      </a:lvl3pPr>
      <a:lvl4pPr marL="1600200" indent="-228600" algn="l" defTabSz="914400" rtl="0" eaLnBrk="1" latinLnBrk="0" hangingPunct="1">
        <a:lnSpc>
          <a:spcPct val="90000"/>
        </a:lnSpc>
        <a:spcBef>
          <a:spcPts val="500"/>
        </a:spcBef>
        <a:buFont typeface="Arial"/>
        <a:buChar char="•"/>
        <a:defRPr sz="1800" kern="1200" baseline="0">
          <a:solidFill>
            <a:schemeClr val="bg1"/>
          </a:solidFill>
          <a:latin typeface="KievitPro-Regular" charset="0"/>
          <a:ea typeface="+mn-ea"/>
          <a:cs typeface="+mn-cs"/>
        </a:defRPr>
      </a:lvl4pPr>
      <a:lvl5pPr marL="2057400" indent="-228600" algn="l" defTabSz="914400" rtl="0" eaLnBrk="1" latinLnBrk="0" hangingPunct="1">
        <a:lnSpc>
          <a:spcPct val="90000"/>
        </a:lnSpc>
        <a:spcBef>
          <a:spcPts val="500"/>
        </a:spcBef>
        <a:buFont typeface="Arial"/>
        <a:buChar char="•"/>
        <a:defRPr sz="1800" kern="1200" baseline="0">
          <a:solidFill>
            <a:schemeClr val="bg1"/>
          </a:solidFill>
          <a:latin typeface="KievitPro-Regular" charset="0"/>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884960" y="771850"/>
            <a:ext cx="7966363" cy="3480716"/>
          </a:xfrm>
        </p:spPr>
        <p:txBody>
          <a:bodyPr/>
          <a:lstStyle/>
          <a:p>
            <a:r>
              <a:rPr lang="en-US" dirty="0">
                <a:latin typeface="Stratum2 Bold"/>
              </a:rPr>
              <a:t>Core Education</a:t>
            </a:r>
            <a:endParaRPr lang="en-US" dirty="0"/>
          </a:p>
        </p:txBody>
      </p:sp>
      <p:sp>
        <p:nvSpPr>
          <p:cNvPr id="9" name="Subtitle 8"/>
          <p:cNvSpPr>
            <a:spLocks noGrp="1"/>
          </p:cNvSpPr>
          <p:nvPr>
            <p:ph type="subTitle" idx="1"/>
          </p:nvPr>
        </p:nvSpPr>
        <p:spPr>
          <a:xfrm>
            <a:off x="886539" y="1869784"/>
            <a:ext cx="10058400" cy="1561550"/>
          </a:xfrm>
        </p:spPr>
        <p:txBody>
          <a:bodyPr vert="horz" lIns="0" tIns="0" rIns="0" bIns="0" rtlCol="0" anchor="t">
            <a:normAutofit/>
          </a:bodyPr>
          <a:lstStyle/>
          <a:p>
            <a:r>
              <a:rPr lang="en-US" dirty="0">
                <a:latin typeface="Georgia"/>
              </a:rPr>
              <a:t>Faculty Senate | October 12, 2023</a:t>
            </a:r>
          </a:p>
          <a:p>
            <a:r>
              <a:rPr lang="en-US" dirty="0">
                <a:latin typeface="Georgia"/>
              </a:rPr>
              <a:t>McKenzie Huber, Director of Core Education</a:t>
            </a:r>
            <a:r>
              <a:rPr lang="en-US" dirty="0">
                <a:latin typeface="Times"/>
                <a:cs typeface="Times"/>
              </a:rPr>
              <a:t> </a:t>
            </a:r>
            <a:endParaRPr lang="en-US" dirty="0"/>
          </a:p>
        </p:txBody>
      </p:sp>
    </p:spTree>
    <p:extLst>
      <p:ext uri="{BB962C8B-B14F-4D97-AF65-F5344CB8AC3E}">
        <p14:creationId xmlns:p14="http://schemas.microsoft.com/office/powerpoint/2010/main" val="2087322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571A5-9789-252F-F379-7703E7F12429}"/>
              </a:ext>
            </a:extLst>
          </p:cNvPr>
          <p:cNvSpPr>
            <a:spLocks noGrp="1"/>
          </p:cNvSpPr>
          <p:nvPr>
            <p:ph type="title"/>
          </p:nvPr>
        </p:nvSpPr>
        <p:spPr>
          <a:xfrm>
            <a:off x="526473" y="157307"/>
            <a:ext cx="10515600" cy="1325563"/>
          </a:xfrm>
        </p:spPr>
        <p:txBody>
          <a:bodyPr/>
          <a:lstStyle/>
          <a:p>
            <a:r>
              <a:rPr lang="en-US" dirty="0">
                <a:latin typeface="Georgia"/>
              </a:rPr>
              <a:t> CoreEducation.OregonState.edu</a:t>
            </a:r>
          </a:p>
        </p:txBody>
      </p:sp>
      <p:pic>
        <p:nvPicPr>
          <p:cNvPr id="6" name="Content Placeholder 5" descr="A close-up of a computer network&#10;&#10;Description automatically generated">
            <a:extLst>
              <a:ext uri="{FF2B5EF4-FFF2-40B4-BE49-F238E27FC236}">
                <a16:creationId xmlns:a16="http://schemas.microsoft.com/office/drawing/2014/main" id="{A915B3BC-7CE8-597B-470B-94010AF61C0D}"/>
              </a:ext>
            </a:extLst>
          </p:cNvPr>
          <p:cNvPicPr>
            <a:picLocks noGrp="1" noChangeAspect="1"/>
          </p:cNvPicPr>
          <p:nvPr>
            <p:ph idx="1"/>
          </p:nvPr>
        </p:nvPicPr>
        <p:blipFill>
          <a:blip r:embed="rId2"/>
          <a:stretch>
            <a:fillRect/>
          </a:stretch>
        </p:blipFill>
        <p:spPr>
          <a:xfrm>
            <a:off x="1619250" y="1344526"/>
            <a:ext cx="8944840" cy="4880580"/>
          </a:xfrm>
        </p:spPr>
      </p:pic>
      <p:sp>
        <p:nvSpPr>
          <p:cNvPr id="4" name="Footer Placeholder 3">
            <a:extLst>
              <a:ext uri="{FF2B5EF4-FFF2-40B4-BE49-F238E27FC236}">
                <a16:creationId xmlns:a16="http://schemas.microsoft.com/office/drawing/2014/main" id="{CB712C8F-ABC9-B6C4-EAC6-9E8CC6AD2E14}"/>
              </a:ext>
            </a:extLst>
          </p:cNvPr>
          <p:cNvSpPr>
            <a:spLocks noGrp="1"/>
          </p:cNvSpPr>
          <p:nvPr>
            <p:ph type="ftr" sz="quarter" idx="11"/>
          </p:nvPr>
        </p:nvSpPr>
        <p:spPr/>
        <p:txBody>
          <a:bodyPr/>
          <a:lstStyle/>
          <a:p>
            <a:r>
              <a:rPr lang="en-US" dirty="0"/>
              <a:t>OREGON STATE UNIVERSITY</a:t>
            </a:r>
          </a:p>
        </p:txBody>
      </p:sp>
      <p:sp>
        <p:nvSpPr>
          <p:cNvPr id="5" name="Slide Number Placeholder 4">
            <a:extLst>
              <a:ext uri="{FF2B5EF4-FFF2-40B4-BE49-F238E27FC236}">
                <a16:creationId xmlns:a16="http://schemas.microsoft.com/office/drawing/2014/main" id="{A4BC541B-C562-1CAF-5CBD-CE1586C9EDFC}"/>
              </a:ext>
            </a:extLst>
          </p:cNvPr>
          <p:cNvSpPr>
            <a:spLocks noGrp="1"/>
          </p:cNvSpPr>
          <p:nvPr>
            <p:ph type="sldNum" sz="quarter" idx="12"/>
          </p:nvPr>
        </p:nvSpPr>
        <p:spPr/>
        <p:txBody>
          <a:bodyPr/>
          <a:lstStyle/>
          <a:p>
            <a:fld id="{AAB6004F-53F9-E74D-AC89-56EA63355CB3}" type="slidenum">
              <a:rPr lang="en-US" smtClean="0"/>
              <a:pPr/>
              <a:t>1</a:t>
            </a:fld>
            <a:endParaRPr lang="en-US" dirty="0"/>
          </a:p>
        </p:txBody>
      </p:sp>
    </p:spTree>
    <p:extLst>
      <p:ext uri="{BB962C8B-B14F-4D97-AF65-F5344CB8AC3E}">
        <p14:creationId xmlns:p14="http://schemas.microsoft.com/office/powerpoint/2010/main" val="2692267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Course Adaptation and Design Institutes (CADI)</a:t>
            </a:r>
          </a:p>
        </p:txBody>
      </p:sp>
      <p:sp>
        <p:nvSpPr>
          <p:cNvPr id="7" name="Content Placeholder 6"/>
          <p:cNvSpPr>
            <a:spLocks noGrp="1"/>
          </p:cNvSpPr>
          <p:nvPr>
            <p:ph idx="1"/>
          </p:nvPr>
        </p:nvSpPr>
        <p:spPr/>
        <p:txBody>
          <a:bodyPr vert="horz" lIns="91440" tIns="45720" rIns="91440" bIns="45720" rtlCol="0" anchor="t">
            <a:normAutofit/>
          </a:bodyPr>
          <a:lstStyle/>
          <a:p>
            <a:r>
              <a:rPr lang="en-US" dirty="0"/>
              <a:t>Kicked off three CADIs in September </a:t>
            </a:r>
          </a:p>
          <a:p>
            <a:r>
              <a:rPr lang="en-US" dirty="0">
                <a:latin typeface="Kievit Offc"/>
              </a:rPr>
              <a:t>50 people have gone through so far</a:t>
            </a:r>
          </a:p>
          <a:p>
            <a:r>
              <a:rPr lang="en-US" dirty="0"/>
              <a:t>Sign up for CADI, enter Canvas Guide, come to CADI prepared</a:t>
            </a:r>
          </a:p>
          <a:p>
            <a:r>
              <a:rPr lang="en-US" b="0" i="0" u="none" strike="noStrike" dirty="0">
                <a:solidFill>
                  <a:srgbClr val="333333"/>
                </a:solidFill>
                <a:effectLst/>
                <a:latin typeface="Calibri" panose="020F0502020204030204" pitchFamily="34" charset="0"/>
              </a:rPr>
              <a:t>What to Expect from CADI</a:t>
            </a:r>
          </a:p>
          <a:p>
            <a:pPr lvl="1"/>
            <a:r>
              <a:rPr lang="en-US" b="0" i="0" u="none" strike="noStrike" dirty="0">
                <a:solidFill>
                  <a:srgbClr val="333333"/>
                </a:solidFill>
                <a:effectLst/>
                <a:latin typeface="Calibri" panose="020F0502020204030204" pitchFamily="34" charset="0"/>
              </a:rPr>
              <a:t>In the morning sessions, faculty get an overview on how to submit a successful Core Ed course proposal in CIM and workshop their courses with colleagues. In the afternoon session, we've already had faculty starting to enter their Core Ed course info into CIM.</a:t>
            </a:r>
            <a:r>
              <a:rPr lang="en-US" dirty="0"/>
              <a:t> </a:t>
            </a:r>
          </a:p>
        </p:txBody>
      </p:sp>
      <p:sp>
        <p:nvSpPr>
          <p:cNvPr id="4" name="Footer Placeholder 3"/>
          <p:cNvSpPr>
            <a:spLocks noGrp="1"/>
          </p:cNvSpPr>
          <p:nvPr>
            <p:ph type="ftr" sz="quarter" idx="11"/>
          </p:nvPr>
        </p:nvSpPr>
        <p:spPr/>
        <p:txBody>
          <a:bodyPr/>
          <a:lstStyle/>
          <a:p>
            <a:r>
              <a:rPr lang="en-US"/>
              <a:t>OREGON STATE UNIVERSITY</a:t>
            </a:r>
            <a:endParaRPr lang="en-US" dirty="0"/>
          </a:p>
        </p:txBody>
      </p:sp>
      <p:sp>
        <p:nvSpPr>
          <p:cNvPr id="5" name="Slide Number Placeholder 4"/>
          <p:cNvSpPr>
            <a:spLocks noGrp="1"/>
          </p:cNvSpPr>
          <p:nvPr>
            <p:ph type="sldNum" sz="quarter" idx="12"/>
          </p:nvPr>
        </p:nvSpPr>
        <p:spPr/>
        <p:txBody>
          <a:bodyPr/>
          <a:lstStyle/>
          <a:p>
            <a:fld id="{AAB6004F-53F9-E74D-AC89-56EA63355CB3}" type="slidenum">
              <a:rPr lang="en-US" smtClean="0"/>
              <a:pPr/>
              <a:t>2</a:t>
            </a:fld>
            <a:endParaRPr lang="en-US" dirty="0"/>
          </a:p>
        </p:txBody>
      </p:sp>
    </p:spTree>
    <p:extLst>
      <p:ext uri="{BB962C8B-B14F-4D97-AF65-F5344CB8AC3E}">
        <p14:creationId xmlns:p14="http://schemas.microsoft.com/office/powerpoint/2010/main" val="2207829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Baccalaureate Core Committee (BCC)</a:t>
            </a:r>
          </a:p>
        </p:txBody>
      </p:sp>
      <p:sp>
        <p:nvSpPr>
          <p:cNvPr id="9" name="Content Placeholder 8"/>
          <p:cNvSpPr>
            <a:spLocks noGrp="1"/>
          </p:cNvSpPr>
          <p:nvPr>
            <p:ph sz="half" idx="1"/>
          </p:nvPr>
        </p:nvSpPr>
        <p:spPr>
          <a:xfrm>
            <a:off x="838199" y="1825625"/>
            <a:ext cx="10515599" cy="4351338"/>
          </a:xfrm>
        </p:spPr>
        <p:txBody>
          <a:bodyPr>
            <a:normAutofit fontScale="92500" lnSpcReduction="10000"/>
          </a:bodyPr>
          <a:lstStyle/>
          <a:p>
            <a:r>
              <a:rPr lang="en-US" dirty="0"/>
              <a:t>BCC is ready and waiting for Core Education course proposals </a:t>
            </a:r>
          </a:p>
          <a:p>
            <a:r>
              <a:rPr lang="en-US" dirty="0"/>
              <a:t>Faculty need to start submitting courses after they have attended CADI or Ecampus development</a:t>
            </a:r>
          </a:p>
          <a:p>
            <a:r>
              <a:rPr lang="en-US" dirty="0"/>
              <a:t>BCC does not meet over summer to review course proposals </a:t>
            </a:r>
          </a:p>
          <a:p>
            <a:pPr marL="0" indent="0">
              <a:buNone/>
            </a:pPr>
            <a:endParaRPr lang="en-US" dirty="0"/>
          </a:p>
          <a:p>
            <a:pPr marL="0" indent="0">
              <a:buNone/>
            </a:pPr>
            <a:r>
              <a:rPr lang="en-US" dirty="0"/>
              <a:t>Timeline of BCC and your course proposals</a:t>
            </a:r>
          </a:p>
          <a:p>
            <a:r>
              <a:rPr lang="en-US" dirty="0"/>
              <a:t>Meets Fall 2023 – Spring 24; </a:t>
            </a:r>
            <a:r>
              <a:rPr lang="en-US" i="1" dirty="0"/>
              <a:t>winter break and summer recesses</a:t>
            </a:r>
          </a:p>
          <a:p>
            <a:r>
              <a:rPr lang="en-US" dirty="0"/>
              <a:t>Meets Fall 2024 – </a:t>
            </a:r>
            <a:r>
              <a:rPr lang="en-US" sz="3200" b="1" dirty="0"/>
              <a:t>All course proposals must be approved in CIM system by January 31, 2025 for the Summer 2025 launch</a:t>
            </a:r>
          </a:p>
          <a:p>
            <a:r>
              <a:rPr lang="en-US" sz="3200" b="1" dirty="0"/>
              <a:t>Approximately 10-11 months left</a:t>
            </a:r>
            <a:endParaRPr lang="en-US" b="1" dirty="0"/>
          </a:p>
        </p:txBody>
      </p:sp>
      <p:sp>
        <p:nvSpPr>
          <p:cNvPr id="4" name="Footer Placeholder 3"/>
          <p:cNvSpPr>
            <a:spLocks noGrp="1"/>
          </p:cNvSpPr>
          <p:nvPr>
            <p:ph type="ftr" sz="quarter" idx="11"/>
          </p:nvPr>
        </p:nvSpPr>
        <p:spPr/>
        <p:txBody>
          <a:bodyPr/>
          <a:lstStyle/>
          <a:p>
            <a:r>
              <a:rPr lang="en-US" dirty="0"/>
              <a:t>OREGON STATE UNIVERSITY</a:t>
            </a:r>
          </a:p>
        </p:txBody>
      </p:sp>
      <p:sp>
        <p:nvSpPr>
          <p:cNvPr id="5" name="Slide Number Placeholder 4"/>
          <p:cNvSpPr>
            <a:spLocks noGrp="1"/>
          </p:cNvSpPr>
          <p:nvPr>
            <p:ph type="sldNum" sz="quarter" idx="12"/>
          </p:nvPr>
        </p:nvSpPr>
        <p:spPr/>
        <p:txBody>
          <a:bodyPr/>
          <a:lstStyle/>
          <a:p>
            <a:fld id="{AAB6004F-53F9-E74D-AC89-56EA63355CB3}" type="slidenum">
              <a:rPr lang="en-US" smtClean="0"/>
              <a:t>3</a:t>
            </a:fld>
            <a:endParaRPr lang="en-US" dirty="0"/>
          </a:p>
        </p:txBody>
      </p:sp>
    </p:spTree>
    <p:extLst>
      <p:ext uri="{BB962C8B-B14F-4D97-AF65-F5344CB8AC3E}">
        <p14:creationId xmlns:p14="http://schemas.microsoft.com/office/powerpoint/2010/main" val="420159116"/>
      </p:ext>
    </p:extLst>
  </p:cSld>
  <p:clrMapOvr>
    <a:masterClrMapping/>
  </p:clrMapOvr>
</p:sld>
</file>

<file path=ppt/theme/theme1.xml><?xml version="1.0" encoding="utf-8"?>
<a:theme xmlns:a="http://schemas.openxmlformats.org/drawingml/2006/main" name="Office Theme">
  <a:themeElements>
    <a:clrScheme name="Custom 6">
      <a:dk1>
        <a:srgbClr val="D73F09"/>
      </a:dk1>
      <a:lt1>
        <a:sysClr val="window" lastClr="FFFFFF"/>
      </a:lt1>
      <a:dk2>
        <a:srgbClr val="000000"/>
      </a:dk2>
      <a:lt2>
        <a:srgbClr val="B7A99A"/>
      </a:lt2>
      <a:accent1>
        <a:srgbClr val="8E9089"/>
      </a:accent1>
      <a:accent2>
        <a:srgbClr val="00859B"/>
      </a:accent2>
      <a:accent3>
        <a:srgbClr val="B8DDE1"/>
      </a:accent3>
      <a:accent4>
        <a:srgbClr val="FFB500"/>
      </a:accent4>
      <a:accent5>
        <a:srgbClr val="FDD26E"/>
      </a:accent5>
      <a:accent6>
        <a:srgbClr val="4A773C"/>
      </a:accent6>
      <a:hlink>
        <a:srgbClr val="C4D6A4"/>
      </a:hlink>
      <a:folHlink>
        <a:srgbClr val="7A6855"/>
      </a:folHlink>
    </a:clrScheme>
    <a:fontScheme name="Oregon State Fonts">
      <a:majorFont>
        <a:latin typeface="Stratum2 Black"/>
        <a:ea typeface=""/>
        <a:cs typeface=""/>
      </a:majorFont>
      <a:minorFont>
        <a:latin typeface="Kievit Off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474986D4-687F-4A96-AC29-ABD08C01C466}" vid="{BF2A62C4-7066-4EC8-BC5C-623B0450B8C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a8bb1055-017e-4eec-97da-04c1c2015faa">
      <Terms xmlns="http://schemas.microsoft.com/office/infopath/2007/PartnerControls"/>
    </lcf76f155ced4ddcb4097134ff3c332f>
    <TaxCatchAll xmlns="4a5ab0c3-643f-425c-ad10-de3043e2e093" xsi:nil="true"/>
    <SharedWithUsers xmlns="4a5ab0c3-643f-425c-ad10-de3043e2e093">
      <UserInfo>
        <DisplayName>Calascibetta, Caitlin M</DisplayName>
        <AccountId>32</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0A83FFF25D50845B624AA39CE199130" ma:contentTypeVersion="12" ma:contentTypeDescription="Create a new document." ma:contentTypeScope="" ma:versionID="642c7af6829cf6bf86501bb0a18917d5">
  <xsd:schema xmlns:xsd="http://www.w3.org/2001/XMLSchema" xmlns:xs="http://www.w3.org/2001/XMLSchema" xmlns:p="http://schemas.microsoft.com/office/2006/metadata/properties" xmlns:ns2="4a5ab0c3-643f-425c-ad10-de3043e2e093" xmlns:ns3="a8bb1055-017e-4eec-97da-04c1c2015faa" targetNamespace="http://schemas.microsoft.com/office/2006/metadata/properties" ma:root="true" ma:fieldsID="5f594f2d3d2f67c5ddedaaa3eb27bc0a" ns2:_="" ns3:_="">
    <xsd:import namespace="4a5ab0c3-643f-425c-ad10-de3043e2e093"/>
    <xsd:import namespace="a8bb1055-017e-4eec-97da-04c1c2015faa"/>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lcf76f155ced4ddcb4097134ff3c332f" minOccurs="0"/>
                <xsd:element ref="ns2:TaxCatchAll" minOccurs="0"/>
                <xsd:element ref="ns3:MediaServiceDateTaken" minOccurs="0"/>
                <xsd:element ref="ns3:MediaServiceOCR" minOccurs="0"/>
                <xsd:element ref="ns3:MediaServiceGenerationTime" minOccurs="0"/>
                <xsd:element ref="ns3:MediaServiceEventHashCode"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a5ab0c3-643f-425c-ad10-de3043e2e093"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e67fbf92-1b53-425d-aad6-d94047b3bd1c}" ma:internalName="TaxCatchAll" ma:showField="CatchAllData" ma:web="4a5ab0c3-643f-425c-ad10-de3043e2e09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8bb1055-017e-4eec-97da-04c1c2015faa"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b2777389-5812-4b7a-9ab1-3d72f2098082"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1DB3D37-FB3B-4A63-9C23-DB9C521C84D4}">
  <ds:schemaRefs>
    <ds:schemaRef ds:uri="http://schemas.microsoft.com/sharepoint/v3/contenttype/forms"/>
  </ds:schemaRefs>
</ds:datastoreItem>
</file>

<file path=customXml/itemProps2.xml><?xml version="1.0" encoding="utf-8"?>
<ds:datastoreItem xmlns:ds="http://schemas.openxmlformats.org/officeDocument/2006/customXml" ds:itemID="{B799EBDB-2230-42F9-BC2D-1E50B6448C4E}">
  <ds:schemaRefs>
    <ds:schemaRef ds:uri="http://purl.org/dc/elements/1.1/"/>
    <ds:schemaRef ds:uri="http://schemas.openxmlformats.org/package/2006/metadata/core-properties"/>
    <ds:schemaRef ds:uri="a8bb1055-017e-4eec-97da-04c1c2015faa"/>
    <ds:schemaRef ds:uri="4a5ab0c3-643f-425c-ad10-de3043e2e093"/>
    <ds:schemaRef ds:uri="http://purl.org/dc/terms/"/>
    <ds:schemaRef ds:uri="http://schemas.microsoft.com/office/2006/metadata/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795CE24C-3416-49EA-83C4-F94E262A982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a5ab0c3-643f-425c-ad10-de3043e2e093"/>
    <ds:schemaRef ds:uri="a8bb1055-017e-4eec-97da-04c1c2015fa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Presentation_template-brand_fonts_simple</Template>
  <TotalTime>125</TotalTime>
  <Words>220</Words>
  <Application>Microsoft Office PowerPoint</Application>
  <PresentationFormat>Widescreen</PresentationFormat>
  <Paragraphs>28</Paragraphs>
  <Slides>4</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vt:i4>
      </vt:variant>
    </vt:vector>
  </HeadingPairs>
  <TitlesOfParts>
    <vt:vector size="13" baseType="lpstr">
      <vt:lpstr>Arial</vt:lpstr>
      <vt:lpstr>Calibri</vt:lpstr>
      <vt:lpstr>Georgia</vt:lpstr>
      <vt:lpstr>Kievit Offc</vt:lpstr>
      <vt:lpstr>KievitPro-Regular</vt:lpstr>
      <vt:lpstr>Rufina-Stencil-Bold</vt:lpstr>
      <vt:lpstr>Stratum2 Bold</vt:lpstr>
      <vt:lpstr>Times</vt:lpstr>
      <vt:lpstr>Office Theme</vt:lpstr>
      <vt:lpstr>Core Education</vt:lpstr>
      <vt:lpstr> CoreEducation.OregonState.edu</vt:lpstr>
      <vt:lpstr>Course Adaptation and Design Institutes (CADI)</vt:lpstr>
      <vt:lpstr>Baccalaureate Core Committee (BCC)</vt:lpstr>
    </vt:vector>
  </TitlesOfParts>
  <Company>Oregon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Miller, Heather Nicole</dc:creator>
  <cp:lastModifiedBy>Nunnemaker, Vickie L</cp:lastModifiedBy>
  <cp:revision>33</cp:revision>
  <dcterms:created xsi:type="dcterms:W3CDTF">2019-10-07T21:33:00Z</dcterms:created>
  <dcterms:modified xsi:type="dcterms:W3CDTF">2023-10-11T21:49:10Z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0x01010020A83FFF25D50845B624AA39CE199130</vt:lpwstr>
  </property>
  <property fmtid="{D5CDD505-2E9C-101B-9397-08002B2CF9AE}" pid="3" name="MediaServiceImageTags">
    <vt:lpwstr/>
  </property>
</Properties>
</file>