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84" r:id="rId3"/>
    <p:sldId id="277" r:id="rId4"/>
    <p:sldId id="283" r:id="rId5"/>
    <p:sldId id="278" r:id="rId6"/>
    <p:sldId id="28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2" autoAdjust="0"/>
    <p:restoredTop sz="73867" autoAdjust="0"/>
  </p:normalViewPr>
  <p:slideViewPr>
    <p:cSldViewPr snapToGrid="0" snapToObjects="1">
      <p:cViewPr varScale="1">
        <p:scale>
          <a:sx n="78" d="100"/>
          <a:sy n="78" d="100"/>
        </p:scale>
        <p:origin x="16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784" y="-290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A028C-F8F8-4889-9494-DCC4D5B823EE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179CB0-C07C-4A9C-A2D8-218BEE60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0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05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26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7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58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Insert Picture Background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6377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sz="2800"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sz="2400"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493828"/>
            <a:ext cx="3314705" cy="105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685" y="5493964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396" y="5347017"/>
            <a:ext cx="3483016" cy="14337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209550"/>
            <a:ext cx="11725275" cy="642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49" r:id="rId2"/>
    <p:sldLayoutId id="2147483677" r:id="rId3"/>
    <p:sldLayoutId id="2147483678" r:id="rId4"/>
    <p:sldLayoutId id="2147483681" r:id="rId5"/>
    <p:sldLayoutId id="2147483669" r:id="rId6"/>
    <p:sldLayoutId id="2147483687" r:id="rId7"/>
    <p:sldLayoutId id="2147483690" r:id="rId8"/>
    <p:sldLayoutId id="2147483693" r:id="rId9"/>
    <p:sldLayoutId id="2147483696" r:id="rId10"/>
    <p:sldLayoutId id="2147483699" r:id="rId11"/>
    <p:sldLayoutId id="214748370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ufina-Stencil-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8428" y="1247775"/>
            <a:ext cx="8439807" cy="2231171"/>
          </a:xfrm>
        </p:spPr>
        <p:txBody>
          <a:bodyPr>
            <a:noAutofit/>
          </a:bodyPr>
          <a:lstStyle/>
          <a:p>
            <a:r>
              <a:rPr lang="en-US" sz="4800" dirty="0">
                <a:latin typeface="Stratum2 Bold"/>
              </a:rPr>
              <a:t>program proposalS </a:t>
            </a:r>
            <a:br>
              <a:rPr lang="en-US" sz="4800" dirty="0"/>
            </a:br>
            <a:r>
              <a:rPr lang="en-US" sz="4800" dirty="0">
                <a:latin typeface="Stratum2 Bold"/>
              </a:rPr>
              <a:t>FOR REVIEW BY FACULTY SENATE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83680" y="4662366"/>
            <a:ext cx="10058400" cy="671633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Amy Koehlinger and Ping-Hung (“Ping”) Hsieh, Curriculum Council</a:t>
            </a:r>
          </a:p>
          <a:p>
            <a:r>
              <a:rPr lang="en-US" dirty="0">
                <a:latin typeface="Georgia"/>
              </a:rPr>
              <a:t>February 10, 2022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8867775" y="3478946"/>
            <a:ext cx="3000374" cy="1800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732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DE9B8-7E80-4087-9ABE-ABF398D9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923AA-FCD1-402D-A3B3-920FC0B4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B97D3CE-1966-41C3-ADD4-5B7CC939D341}"/>
              </a:ext>
            </a:extLst>
          </p:cNvPr>
          <p:cNvSpPr txBox="1">
            <a:spLocks/>
          </p:cNvSpPr>
          <p:nvPr/>
        </p:nvSpPr>
        <p:spPr>
          <a:xfrm>
            <a:off x="542611" y="631824"/>
            <a:ext cx="11173767" cy="5594349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Rufina-Stencil-Bold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Program Changes for FS Approval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Medical Physics Graduate Major (MMP, MS, PhD)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Dual Language Education Graduate Certificate</a:t>
            </a:r>
            <a:endParaRPr lang="en-US" sz="4400" dirty="0">
              <a:solidFill>
                <a:schemeClr val="tx2"/>
              </a:solidFill>
            </a:endParaRPr>
          </a:p>
          <a:p>
            <a:endParaRPr lang="en-US" sz="4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sz="4400" dirty="0">
              <a:solidFill>
                <a:schemeClr val="tx2"/>
              </a:solidFill>
            </a:endParaRPr>
          </a:p>
          <a:p>
            <a:r>
              <a:rPr lang="en-US" sz="4000" dirty="0">
                <a:solidFill>
                  <a:schemeClr val="tx2"/>
                </a:solidFill>
              </a:rPr>
              <a:t>Approved by the following Faculty Senate Groups: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tx2"/>
                </a:solidFill>
                <a:effectLst/>
                <a:latin typeface="+mn-lt"/>
              </a:rPr>
              <a:t>Budgets &amp; Fiscal Planning Committee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+mn-lt"/>
              </a:rPr>
              <a:t>Graduate Council</a:t>
            </a:r>
            <a:endParaRPr lang="en-US" sz="3200" b="0" i="0" dirty="0">
              <a:solidFill>
                <a:schemeClr val="tx2"/>
              </a:solidFill>
              <a:effectLst/>
              <a:latin typeface="+mn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tx2"/>
                </a:solidFill>
                <a:effectLst/>
                <a:latin typeface="+mn-lt"/>
              </a:rPr>
              <a:t>Curriculum Council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tx2"/>
                </a:solidFill>
                <a:effectLst/>
                <a:latin typeface="+mn-lt"/>
              </a:rPr>
              <a:t>Executive Committee</a:t>
            </a:r>
            <a:endParaRPr lang="en-US" sz="3200" dirty="0">
              <a:solidFill>
                <a:schemeClr val="tx2"/>
              </a:solidFill>
            </a:endParaRPr>
          </a:p>
          <a:p>
            <a:endParaRPr lang="en-US" sz="4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06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ABF68-22A0-444E-9EA5-99AD90C2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Medical Physics Graduate Major (MMP, MS, PhD) 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70EE7-02D0-4EC5-8455-DCDCFB759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7683"/>
            <a:ext cx="10515600" cy="4185211"/>
          </a:xfrm>
        </p:spPr>
        <p:txBody>
          <a:bodyPr>
            <a:normAutofit/>
          </a:bodyPr>
          <a:lstStyle/>
          <a:p>
            <a:r>
              <a:rPr lang="en-US" dirty="0"/>
              <a:t>CIM Key #495 – Terminate Graduate Major</a:t>
            </a:r>
          </a:p>
          <a:p>
            <a:endParaRPr lang="en-US" dirty="0"/>
          </a:p>
          <a:p>
            <a:r>
              <a:rPr lang="en-US" dirty="0"/>
              <a:t>This allows for OHSU to become the sole administrator of the Medical Physics degree program.</a:t>
            </a:r>
          </a:p>
          <a:p>
            <a:r>
              <a:rPr lang="en-US" dirty="0"/>
              <a:t>Last enrollment was in Fall 2019 with the last Ph.D. certified in Fall 2019.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A9F52-24FB-4BCD-8CD4-FBE34ED2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3971-A32E-4D48-8C58-EC38D8D2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5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ABF68-22A0-444E-9EA5-99AD90C2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Dual Language Education Graduate Certificate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70EE7-02D0-4EC5-8455-DCDCFB759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7683"/>
            <a:ext cx="10515600" cy="4185211"/>
          </a:xfrm>
        </p:spPr>
        <p:txBody>
          <a:bodyPr>
            <a:normAutofit/>
          </a:bodyPr>
          <a:lstStyle/>
          <a:p>
            <a:r>
              <a:rPr lang="en-US" dirty="0"/>
              <a:t>CIM Key #367 – Rename a Program</a:t>
            </a:r>
          </a:p>
          <a:p>
            <a:endParaRPr lang="en-US" dirty="0"/>
          </a:p>
          <a:p>
            <a:r>
              <a:rPr lang="en-US" dirty="0"/>
              <a:t>New name 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“</a:t>
            </a:r>
            <a:r>
              <a:rPr lang="en-US" b="1" i="1" dirty="0">
                <a:effectLst/>
                <a:latin typeface="Calibri" panose="020F0502020204030204" pitchFamily="34" charset="0"/>
              </a:rPr>
              <a:t>Dual Language Specialization Graduate Certificate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” aligns with the title used by the Oregon Teacher Standards and Practices Commission.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A9F52-24FB-4BCD-8CD4-FBE34ED2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43971-A32E-4D48-8C58-EC38D8D2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5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726DB-D785-439E-A3F4-26209A6E7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95"/>
            <a:ext cx="10515600" cy="1325563"/>
          </a:xfrm>
        </p:spPr>
        <p:txBody>
          <a:bodyPr/>
          <a:lstStyle/>
          <a:p>
            <a:r>
              <a:rPr lang="en-US" dirty="0">
                <a:latin typeface="Georgia"/>
              </a:rPr>
              <a:t>Other Change Proposals: Informational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C5E30-4591-4DAB-A2A4-5C686FF21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607" y="1298432"/>
            <a:ext cx="10788786" cy="535861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 Program Requirements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300 Apparel Design Undergraduate Major (BS, HBS) 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343 Education Minor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354 Social Studies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355 Physics Teaching Option</a:t>
            </a: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356 Language Arts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354 Social Studies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357 Integrated Science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358 Health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360 Family and Consumer Sciences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361 Elementary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362 Chemistry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363 Biology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364 Advanced Mathematics Teaching Option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414 Environmental Sciences Undergraduate Major (BS, HBS)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457 Management Undergraduate Major (BA, BS, HBA, HBS)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522 Professional Sales Minor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723 Energy Policy Graduate Certificate</a:t>
            </a: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Extend to Ecampus</a:t>
            </a:r>
            <a:endParaRPr lang="en-US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676 Supply Chain and Logistics Management Undergraduate Major (BS, HBS)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770 Supply Chain and Logistics Management Minor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Rename a Program</a:t>
            </a:r>
            <a:endParaRPr lang="en-US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359 Foundational Mathematics Option</a:t>
            </a: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400" dirty="0">
              <a:solidFill>
                <a:schemeClr val="tx2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59212-5D23-4300-B6C8-C61B52F1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82573" y="6320949"/>
            <a:ext cx="6680200" cy="365125"/>
          </a:xfrm>
        </p:spPr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85A3AD-0B48-4A02-A439-FDC62B93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5304" y="6291923"/>
            <a:ext cx="635000" cy="365125"/>
          </a:xfrm>
        </p:spPr>
        <p:txBody>
          <a:bodyPr/>
          <a:lstStyle/>
          <a:p>
            <a:fld id="{AAB6004F-53F9-E74D-AC89-56EA63355C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3C5E30-4591-4DAB-A2A4-5C686FF211F2}"/>
              </a:ext>
            </a:extLst>
          </p:cNvPr>
          <p:cNvSpPr txBox="1">
            <a:spLocks/>
          </p:cNvSpPr>
          <p:nvPr/>
        </p:nvSpPr>
        <p:spPr>
          <a:xfrm>
            <a:off x="6096000" y="1317068"/>
            <a:ext cx="6026727" cy="49091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Font typeface="Arial"/>
              <a:buNone/>
            </a:pPr>
            <a:endParaRPr lang="en-US" sz="1600" dirty="0">
              <a:latin typeface="Kievit Offc"/>
            </a:endParaRPr>
          </a:p>
        </p:txBody>
      </p:sp>
    </p:spTree>
    <p:extLst>
      <p:ext uri="{BB962C8B-B14F-4D97-AF65-F5344CB8AC3E}">
        <p14:creationId xmlns:p14="http://schemas.microsoft.com/office/powerpoint/2010/main" val="3308662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700" y="228601"/>
            <a:ext cx="11715750" cy="640079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05150" y="427741"/>
            <a:ext cx="7277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771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ysClr val="window" lastClr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74986D4-687F-4A96-AC29-ABD08C01C466}" vid="{BF2A62C4-7066-4EC8-BC5C-623B0450B8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Presentation_template-brand_fonts_simple</Template>
  <TotalTime>2122</TotalTime>
  <Words>329</Words>
  <Application>Microsoft Office PowerPoint</Application>
  <PresentationFormat>Widescreen</PresentationFormat>
  <Paragraphs>66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PMingLiU</vt:lpstr>
      <vt:lpstr>Arial</vt:lpstr>
      <vt:lpstr>Calibri</vt:lpstr>
      <vt:lpstr>Georgia</vt:lpstr>
      <vt:lpstr>Kievit Offc</vt:lpstr>
      <vt:lpstr>KievitPro-Regular</vt:lpstr>
      <vt:lpstr>Rufina-Stencil-Bold</vt:lpstr>
      <vt:lpstr>Stratum2 Bold</vt:lpstr>
      <vt:lpstr>Symbol</vt:lpstr>
      <vt:lpstr>Times New Roman</vt:lpstr>
      <vt:lpstr>Office Theme</vt:lpstr>
      <vt:lpstr>program proposalS  FOR REVIEW BY FACULTY SENATE</vt:lpstr>
      <vt:lpstr>PowerPoint Presentation</vt:lpstr>
      <vt:lpstr>Medical Physics Graduate Major (MMP, MS, PhD) </vt:lpstr>
      <vt:lpstr>Dual Language Education Graduate Certificate</vt:lpstr>
      <vt:lpstr>Other Change Proposals: Informational 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Calascibetta, Caitlin</cp:lastModifiedBy>
  <cp:revision>231</cp:revision>
  <cp:lastPrinted>2019-11-27T03:08:35Z</cp:lastPrinted>
  <dcterms:created xsi:type="dcterms:W3CDTF">2019-10-07T21:33:00Z</dcterms:created>
  <dcterms:modified xsi:type="dcterms:W3CDTF">2022-02-10T16:52:58Z</dcterms:modified>
</cp:coreProperties>
</file>