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73" r:id="rId3"/>
    <p:sldId id="287" r:id="rId4"/>
    <p:sldId id="289" r:id="rId5"/>
    <p:sldId id="510" r:id="rId6"/>
    <p:sldId id="507" r:id="rId7"/>
    <p:sldId id="50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2" autoAdjust="0"/>
    <p:restoredTop sz="88800" autoAdjust="0"/>
  </p:normalViewPr>
  <p:slideViewPr>
    <p:cSldViewPr snapToGrid="0" snapToObjects="1">
      <p:cViewPr>
        <p:scale>
          <a:sx n="57" d="100"/>
          <a:sy n="57" d="100"/>
        </p:scale>
        <p:origin x="34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8439807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proposalS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APPROVAL BY Faculty senate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190534"/>
            <a:ext cx="10058400" cy="114346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Eric B. Ianni and Jim Coakley, Curriculum Council Co-chairs</a:t>
            </a:r>
          </a:p>
          <a:p>
            <a:r>
              <a:rPr lang="en-US" dirty="0"/>
              <a:t>Presented by Kate MacTavish, Faculty Senate President</a:t>
            </a:r>
          </a:p>
          <a:p>
            <a:r>
              <a:rPr lang="en-US" dirty="0">
                <a:latin typeface="Georgia"/>
              </a:rPr>
              <a:t>November 9, 2023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3152" y="73152"/>
            <a:ext cx="12015216" cy="265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Program Changes for FS Review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15362" y="1904216"/>
            <a:ext cx="10451510" cy="17777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Engineering Management Graduate Certificate – College of Engineering</a:t>
            </a:r>
          </a:p>
          <a:p>
            <a:r>
              <a:rPr lang="en-US" sz="2400" dirty="0"/>
              <a:t>Engineering Management Graduate Major – College of Engineering</a:t>
            </a:r>
          </a:p>
          <a:p>
            <a:r>
              <a:rPr lang="en-US" sz="2400" dirty="0"/>
              <a:t>Public Policy Analysis Graduate Certificate – College of Liberal Arts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40EF2D7-5C8B-4FB5-A519-52625925A16B}"/>
              </a:ext>
            </a:extLst>
          </p:cNvPr>
          <p:cNvSpPr txBox="1">
            <a:spLocks/>
          </p:cNvSpPr>
          <p:nvPr/>
        </p:nvSpPr>
        <p:spPr>
          <a:xfrm>
            <a:off x="842675" y="3285651"/>
            <a:ext cx="10515600" cy="1060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600" dirty="0"/>
              <a:t>Approved by the following Faculty Senate Groups: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7D32B95-A00F-4B9F-91EB-F9784D62B882}"/>
              </a:ext>
            </a:extLst>
          </p:cNvPr>
          <p:cNvSpPr txBox="1">
            <a:spLocks/>
          </p:cNvSpPr>
          <p:nvPr/>
        </p:nvSpPr>
        <p:spPr>
          <a:xfrm>
            <a:off x="1015361" y="4345860"/>
            <a:ext cx="8720857" cy="203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Budgets &amp; Fiscal Planning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Graduate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Council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Curriculum Council</a:t>
            </a:r>
            <a:endParaRPr lang="en-US" sz="24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+mn-lt"/>
              </a:rPr>
              <a:t>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5951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Engineering Management Graduate Certificate</a:t>
            </a:r>
            <a:br>
              <a:rPr lang="en-US" dirty="0"/>
            </a:br>
            <a:r>
              <a:rPr lang="en-US" sz="2800" dirty="0">
                <a:solidFill>
                  <a:srgbClr val="C00000"/>
                </a:solidFill>
              </a:rPr>
              <a:t>CIM Key #257 – Reorganize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</a:rPr>
              <a:t>Move the Engineering Management Certificate from Mechanical, Industrial &amp; Manufacturing Engineering to Civil and Construction Engineering (CCE).</a:t>
            </a:r>
          </a:p>
          <a:p>
            <a:pPr marR="0"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Calibri" panose="020F0502020204030204" pitchFamily="34" charset="0"/>
            </a:endParaRPr>
          </a:p>
          <a:p>
            <a:pPr marR="0"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</a:rPr>
              <a:t>Align the required courses with the proposed Master of Engineering in Engineering Management (currently in CIM).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76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Engineering Management Graduate Major</a:t>
            </a:r>
            <a:br>
              <a:rPr lang="en-US" sz="4000" dirty="0"/>
            </a:br>
            <a:r>
              <a:rPr lang="en-US" sz="2500" dirty="0">
                <a:solidFill>
                  <a:srgbClr val="C00000"/>
                </a:solidFill>
              </a:rPr>
              <a:t>CIM Key #711 – Reorganize Program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0199"/>
            <a:ext cx="10515600" cy="3262569"/>
          </a:xfrm>
        </p:spPr>
        <p:txBody>
          <a:bodyPr>
            <a:normAutofit/>
          </a:bodyPr>
          <a:lstStyle/>
          <a:p>
            <a:pPr marR="0"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</a:rPr>
              <a:t> Separate the degree from Industrial Engineering to create a stand-alone Engineering Management degree.</a:t>
            </a:r>
          </a:p>
          <a:p>
            <a:pPr marR="0">
              <a:spcAft>
                <a:spcPts val="0"/>
              </a:spcAft>
            </a:pPr>
            <a:endParaRPr lang="en-US" sz="2400" dirty="0">
              <a:solidFill>
                <a:srgbClr val="333333"/>
              </a:solidFill>
              <a:latin typeface="Calibri" panose="020F0502020204030204" pitchFamily="34" charset="0"/>
            </a:endParaRPr>
          </a:p>
          <a:p>
            <a:pPr marR="0">
              <a:spcAft>
                <a:spcPts val="0"/>
              </a:spcAft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</a:rPr>
              <a:t>House the new degree in Civil and Construction Engineering (CCE).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4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Public Policy Analysis Graduate Certificate</a:t>
            </a:r>
            <a:br>
              <a:rPr lang="en-US" sz="4000" dirty="0"/>
            </a:br>
            <a:r>
              <a:rPr lang="en-US" sz="2500" dirty="0">
                <a:solidFill>
                  <a:srgbClr val="C00000"/>
                </a:solidFill>
              </a:rPr>
              <a:t>CIM Key #827 – New Program Proposal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0199"/>
            <a:ext cx="10515600" cy="326256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</a:rPr>
              <a:t>Interdisciplinary focus on sociology, economics, political science, and public policy to provide students with a comprehensive understanding of policy analysis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8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E459-E70E-4DA6-B60B-3B655964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 panose="020F0302020204030204" pitchFamily="34" charset="0"/>
              </a:rPr>
              <a:t>Information Items — Undergraduate Proposals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62D545-405B-48CD-BCF1-5A5BABCF055E}"/>
              </a:ext>
            </a:extLst>
          </p:cNvPr>
          <p:cNvSpPr txBox="1"/>
          <p:nvPr/>
        </p:nvSpPr>
        <p:spPr>
          <a:xfrm>
            <a:off x="707923" y="1802421"/>
            <a:ext cx="73180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New Undergraduate Minor</a:t>
            </a:r>
          </a:p>
          <a:p>
            <a:pPr marL="342900" indent="-342900">
              <a:buAutoNum type="arabicPlain" startAt="846"/>
            </a:pPr>
            <a:r>
              <a:rPr lang="pt-BR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Latinx/a/o Studies Minor</a:t>
            </a:r>
          </a:p>
          <a:p>
            <a:endParaRPr lang="en-US" sz="1600" b="1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Change Undergraduate Minor</a:t>
            </a:r>
          </a:p>
          <a:p>
            <a:r>
              <a:rPr lang="en-US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238 Materials Science Minor</a:t>
            </a:r>
          </a:p>
          <a:p>
            <a:endParaRPr lang="en-US" sz="1600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Change Undergraduate Major</a:t>
            </a:r>
          </a:p>
          <a:p>
            <a:r>
              <a:rPr lang="en-US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790 Food Science and Sustainable Technologies Undergraduate Major (BS, HBS)</a:t>
            </a:r>
          </a:p>
          <a:p>
            <a:r>
              <a:rPr lang="en-US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233 Mechanical Engineering Undergraduate Major (BS, HBS) (expand to Cascades)</a:t>
            </a:r>
          </a:p>
          <a:p>
            <a:endParaRPr lang="en-US" sz="1600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Change Undergraduate Option</a:t>
            </a:r>
          </a:p>
          <a:p>
            <a:r>
              <a:rPr lang="en-US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410 Chemistry and the Environment Option</a:t>
            </a:r>
          </a:p>
          <a:p>
            <a:endParaRPr lang="en-US" sz="1600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Change Undergraduate Certificate</a:t>
            </a:r>
          </a:p>
          <a:p>
            <a:r>
              <a:rPr lang="en-US" sz="1600" dirty="0">
                <a:solidFill>
                  <a:schemeClr val="tx2"/>
                </a:solidFill>
                <a:latin typeface="Kievit Offc"/>
                <a:cs typeface="Calibri Light" panose="020F0302020204030204" pitchFamily="34" charset="0"/>
              </a:rPr>
              <a:t>751 Design for Social Impact Certificate</a:t>
            </a:r>
          </a:p>
          <a:p>
            <a:endParaRPr lang="en-US" sz="1600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60D48-2CBD-00DE-A7EE-7659266A1337}"/>
              </a:ext>
            </a:extLst>
          </p:cNvPr>
          <p:cNvSpPr txBox="1"/>
          <p:nvPr/>
        </p:nvSpPr>
        <p:spPr>
          <a:xfrm>
            <a:off x="7732664" y="1690688"/>
            <a:ext cx="4011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cs typeface="Calibri Light" panose="020F0302020204030204" pitchFamily="34" charset="0"/>
              </a:rPr>
              <a:t>Undergraduate Courses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Changes:  15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New: 3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Inactivation: 12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Reactivation: 6	</a:t>
            </a:r>
          </a:p>
        </p:txBody>
      </p:sp>
    </p:spTree>
    <p:extLst>
      <p:ext uri="{BB962C8B-B14F-4D97-AF65-F5344CB8AC3E}">
        <p14:creationId xmlns:p14="http://schemas.microsoft.com/office/powerpoint/2010/main" val="650248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E459-E70E-4DA6-B60B-3B655964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 panose="020F0302020204030204" pitchFamily="34" charset="0"/>
              </a:rPr>
              <a:t>Information Items — Graduate Proposals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62D545-405B-48CD-BCF1-5A5BABCF055E}"/>
              </a:ext>
            </a:extLst>
          </p:cNvPr>
          <p:cNvSpPr txBox="1"/>
          <p:nvPr/>
        </p:nvSpPr>
        <p:spPr>
          <a:xfrm>
            <a:off x="838200" y="1643631"/>
            <a:ext cx="63535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cs typeface="Calibri Light" panose="020F0302020204030204" pitchFamily="34" charset="0"/>
              </a:rPr>
              <a:t>Change Graduate Major</a:t>
            </a:r>
          </a:p>
          <a:p>
            <a:pPr marL="342900" indent="-342900">
              <a:buAutoNum type="arabicPlain" startAt="275"/>
            </a:pPr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Electrical and Computer Engineering Graduate Major (MEng, MS, PhD)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280 Computer Science Graduate Major (MEng, MS, PhD)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329 Bioengineering Graduate Major (MEng, MS, PhD)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267 Creative Writing Graduate Major (MFA)</a:t>
            </a:r>
          </a:p>
          <a:p>
            <a:endParaRPr lang="en-US" sz="1600" dirty="0">
              <a:solidFill>
                <a:schemeClr val="tx2"/>
              </a:solidFill>
              <a:cs typeface="Calibri Light" panose="020F0302020204030204" pitchFamily="34" charset="0"/>
            </a:endParaRPr>
          </a:p>
          <a:p>
            <a:r>
              <a:rPr lang="en-US" sz="1600" b="1" dirty="0">
                <a:solidFill>
                  <a:schemeClr val="tx2"/>
                </a:solidFill>
                <a:cs typeface="Calibri Light" panose="020F0302020204030204" pitchFamily="34" charset="0"/>
              </a:rPr>
              <a:t>Change Graduate Minor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281 Computer Science Graduate Minor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458 Epidemiology Graduate Minor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		</a:t>
            </a:r>
          </a:p>
          <a:p>
            <a:r>
              <a:rPr lang="en-US" sz="1600" b="1" dirty="0">
                <a:solidFill>
                  <a:schemeClr val="tx2"/>
                </a:solidFill>
                <a:cs typeface="Calibri Light" panose="020F0302020204030204" pitchFamily="34" charset="0"/>
              </a:rPr>
              <a:t>Suspend Graduate Option	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324 Physical Activity Graduate Option 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0AEAF-2EF5-4236-ADC9-DF88A3848840}"/>
              </a:ext>
            </a:extLst>
          </p:cNvPr>
          <p:cNvSpPr txBox="1"/>
          <p:nvPr/>
        </p:nvSpPr>
        <p:spPr>
          <a:xfrm>
            <a:off x="7580051" y="1643631"/>
            <a:ext cx="40116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cs typeface="Calibri Light" panose="020F0302020204030204" pitchFamily="34" charset="0"/>
              </a:rPr>
              <a:t>Graduate Courses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Changes: 4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New: 4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New slash courses:  4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Inactivation: 3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    	</a:t>
            </a:r>
          </a:p>
        </p:txBody>
      </p:sp>
    </p:spTree>
    <p:extLst>
      <p:ext uri="{BB962C8B-B14F-4D97-AF65-F5344CB8AC3E}">
        <p14:creationId xmlns:p14="http://schemas.microsoft.com/office/powerpoint/2010/main" val="3694640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4038</TotalTime>
  <Words>413</Words>
  <Application>Microsoft Office PowerPoint</Application>
  <PresentationFormat>Widescreen</PresentationFormat>
  <Paragraphs>73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Georgia</vt:lpstr>
      <vt:lpstr>Kievit Offc</vt:lpstr>
      <vt:lpstr>KievitPro-Regular</vt:lpstr>
      <vt:lpstr>Rufina-Stencil-Bold</vt:lpstr>
      <vt:lpstr>Stratum2 Bold</vt:lpstr>
      <vt:lpstr>Office Theme</vt:lpstr>
      <vt:lpstr>program proposalS  FOR APPROVAL BY Faculty senate</vt:lpstr>
      <vt:lpstr>Program Changes for FS Review</vt:lpstr>
      <vt:lpstr>Engineering Management Graduate Certificate CIM Key #257 – Reorganize Program</vt:lpstr>
      <vt:lpstr>Engineering Management Graduate Major CIM Key #711 – Reorganize Program</vt:lpstr>
      <vt:lpstr>Public Policy Analysis Graduate Certificate CIM Key #827 – New Program Proposal</vt:lpstr>
      <vt:lpstr>Information Items — Undergraduate Proposals</vt:lpstr>
      <vt:lpstr>Information Items — Graduate Proposals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Nunnemaker, Vickie L</cp:lastModifiedBy>
  <cp:revision>262</cp:revision>
  <cp:lastPrinted>2019-11-27T03:08:35Z</cp:lastPrinted>
  <dcterms:created xsi:type="dcterms:W3CDTF">2019-10-07T21:33:00Z</dcterms:created>
  <dcterms:modified xsi:type="dcterms:W3CDTF">2023-11-09T16:37:04Z</dcterms:modified>
</cp:coreProperties>
</file>