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autoCompressPictures="0">
  <p:sldMasterIdLst>
    <p:sldMasterId id="2147483648" r:id="rId1"/>
  </p:sldMasterIdLst>
  <p:notesMasterIdLst>
    <p:notesMasterId r:id="rId9"/>
  </p:notesMasterIdLst>
  <p:handoutMasterIdLst>
    <p:handoutMasterId r:id="rId10"/>
  </p:handoutMasterIdLst>
  <p:sldIdLst>
    <p:sldId id="264" r:id="rId2"/>
    <p:sldId id="273" r:id="rId3"/>
    <p:sldId id="277" r:id="rId4"/>
    <p:sldId id="281" r:id="rId5"/>
    <p:sldId id="280" r:id="rId6"/>
    <p:sldId id="278" r:id="rId7"/>
    <p:sldId id="279" r:id="rId8"/>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browse/>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C440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6FE7A0A-C0CA-4026-843E-86C6E3168061}" v="92" dt="2021-02-08T21:10:37.877"/>
    <p1510:client id="{55E8EDEE-08D0-410D-B188-CEA2D4F8EEAD}" v="114" dt="2021-02-11T19:57:55.616"/>
    <p1510:client id="{B495D47B-2421-4579-A250-3AA2D96C576A}" v="125" dt="2021-02-08T13:51:10.884"/>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987" autoAdjust="0"/>
    <p:restoredTop sz="64762" autoAdjust="0"/>
  </p:normalViewPr>
  <p:slideViewPr>
    <p:cSldViewPr snapToGrid="0" snapToObjects="1">
      <p:cViewPr varScale="1">
        <p:scale>
          <a:sx n="47" d="100"/>
          <a:sy n="47" d="100"/>
        </p:scale>
        <p:origin x="62" y="158"/>
      </p:cViewPr>
      <p:guideLst/>
    </p:cSldViewPr>
  </p:slideViewPr>
  <p:notesTextViewPr>
    <p:cViewPr>
      <p:scale>
        <a:sx n="1" d="1"/>
        <a:sy n="1" d="1"/>
      </p:scale>
      <p:origin x="0" y="0"/>
    </p:cViewPr>
  </p:notesTextViewPr>
  <p:notesViewPr>
    <p:cSldViewPr snapToGrid="0" snapToObjects="1">
      <p:cViewPr varScale="1">
        <p:scale>
          <a:sx n="66" d="100"/>
          <a:sy n="66" d="100"/>
        </p:scale>
        <p:origin x="3134" y="72"/>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5" Type="http://schemas.microsoft.com/office/2015/10/relationships/revisionInfo" Target="revisionInfo.xml"/><Relationship Id="rId10"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sz="quarter" idx="1"/>
          </p:nvPr>
        </p:nvSpPr>
        <p:spPr>
          <a:xfrm>
            <a:off x="3970938" y="0"/>
            <a:ext cx="3037840" cy="466434"/>
          </a:xfrm>
          <a:prstGeom prst="rect">
            <a:avLst/>
          </a:prstGeom>
        </p:spPr>
        <p:txBody>
          <a:bodyPr vert="horz" lIns="93177" tIns="46589" rIns="93177" bIns="46589" rtlCol="0"/>
          <a:lstStyle>
            <a:lvl1pPr algn="r">
              <a:defRPr sz="1200"/>
            </a:lvl1pPr>
          </a:lstStyle>
          <a:p>
            <a:fld id="{E44A028C-F8F8-4889-9494-DCC4D5B823EE}" type="datetimeFigureOut">
              <a:rPr lang="en-US" smtClean="0"/>
              <a:t>5/4/2021</a:t>
            </a:fld>
            <a:endParaRPr lang="en-US" dirty="0"/>
          </a:p>
        </p:txBody>
      </p:sp>
      <p:sp>
        <p:nvSpPr>
          <p:cNvPr id="4" name="Footer Placeholder 3"/>
          <p:cNvSpPr>
            <a:spLocks noGrp="1"/>
          </p:cNvSpPr>
          <p:nvPr>
            <p:ph type="ftr" sz="quarter" idx="2"/>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70938" y="8829967"/>
            <a:ext cx="3037840" cy="466433"/>
          </a:xfrm>
          <a:prstGeom prst="rect">
            <a:avLst/>
          </a:prstGeom>
        </p:spPr>
        <p:txBody>
          <a:bodyPr vert="horz" lIns="93177" tIns="46589" rIns="93177" bIns="46589" rtlCol="0" anchor="b"/>
          <a:lstStyle>
            <a:lvl1pPr algn="r">
              <a:defRPr sz="1200"/>
            </a:lvl1pPr>
          </a:lstStyle>
          <a:p>
            <a:fld id="{B9179CB0-C07C-4A9C-A2D8-218BEE601D3D}" type="slidenum">
              <a:rPr lang="en-US" smtClean="0"/>
              <a:t>‹#›</a:t>
            </a:fld>
            <a:endParaRPr lang="en-US" dirty="0"/>
          </a:p>
        </p:txBody>
      </p:sp>
    </p:spTree>
    <p:extLst>
      <p:ext uri="{BB962C8B-B14F-4D97-AF65-F5344CB8AC3E}">
        <p14:creationId xmlns:p14="http://schemas.microsoft.com/office/powerpoint/2010/main" val="32291992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F38A0696-E8A4-5E47-B426-CB2DE1C28947}" type="datetimeFigureOut">
              <a:rPr lang="en-US" smtClean="0"/>
              <a:t>5/4/2021</a:t>
            </a:fld>
            <a:endParaRPr lang="en-US" dirty="0"/>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3177" tIns="46589" rIns="93177" bIns="46589" rtlCol="0" anchor="ctr"/>
          <a:lstStyle/>
          <a:p>
            <a:endParaRPr lang="en-US" dirty="0"/>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D4A39D37-EB39-9B49-85DF-DD837FDB43E8}" type="slidenum">
              <a:rPr lang="en-US" smtClean="0"/>
              <a:t>‹#›</a:t>
            </a:fld>
            <a:endParaRPr lang="en-US" dirty="0"/>
          </a:p>
        </p:txBody>
      </p:sp>
    </p:spTree>
    <p:extLst>
      <p:ext uri="{BB962C8B-B14F-4D97-AF65-F5344CB8AC3E}">
        <p14:creationId xmlns:p14="http://schemas.microsoft.com/office/powerpoint/2010/main" val="63214675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4A39D37-EB39-9B49-85DF-DD837FDB43E8}" type="slidenum">
              <a:rPr lang="en-US" smtClean="0"/>
              <a:t>0</a:t>
            </a:fld>
            <a:endParaRPr lang="en-US" dirty="0"/>
          </a:p>
        </p:txBody>
      </p:sp>
    </p:spTree>
    <p:extLst>
      <p:ext uri="{BB962C8B-B14F-4D97-AF65-F5344CB8AC3E}">
        <p14:creationId xmlns:p14="http://schemas.microsoft.com/office/powerpoint/2010/main" val="33841694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aseline="0" dirty="0"/>
          </a:p>
          <a:p>
            <a:endParaRPr lang="en-US" sz="1200" b="0" i="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D4A39D37-EB39-9B49-85DF-DD837FDB43E8}" type="slidenum">
              <a:rPr lang="en-US" smtClean="0"/>
              <a:t>1</a:t>
            </a:fld>
            <a:endParaRPr lang="en-US" dirty="0"/>
          </a:p>
        </p:txBody>
      </p:sp>
    </p:spTree>
    <p:extLst>
      <p:ext uri="{BB962C8B-B14F-4D97-AF65-F5344CB8AC3E}">
        <p14:creationId xmlns:p14="http://schemas.microsoft.com/office/powerpoint/2010/main" val="150988010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4A39D37-EB39-9B49-85DF-DD837FDB43E8}" type="slidenum">
              <a:rPr lang="en-US" smtClean="0"/>
              <a:t>5</a:t>
            </a:fld>
            <a:endParaRPr lang="en-US" dirty="0"/>
          </a:p>
        </p:txBody>
      </p:sp>
    </p:spTree>
    <p:extLst>
      <p:ext uri="{BB962C8B-B14F-4D97-AF65-F5344CB8AC3E}">
        <p14:creationId xmlns:p14="http://schemas.microsoft.com/office/powerpoint/2010/main" val="356302671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4A39D37-EB39-9B49-85DF-DD837FDB43E8}" type="slidenum">
              <a:rPr lang="en-US" smtClean="0"/>
              <a:t>6</a:t>
            </a:fld>
            <a:endParaRPr lang="en-US" dirty="0"/>
          </a:p>
        </p:txBody>
      </p:sp>
    </p:spTree>
    <p:extLst>
      <p:ext uri="{BB962C8B-B14F-4D97-AF65-F5344CB8AC3E}">
        <p14:creationId xmlns:p14="http://schemas.microsoft.com/office/powerpoint/2010/main" val="745170838"/>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 Full Image 1">
    <p:spTree>
      <p:nvGrpSpPr>
        <p:cNvPr id="1" name=""/>
        <p:cNvGrpSpPr/>
        <p:nvPr/>
      </p:nvGrpSpPr>
      <p:grpSpPr>
        <a:xfrm>
          <a:off x="0" y="0"/>
          <a:ext cx="0" cy="0"/>
          <a:chOff x="0" y="0"/>
          <a:chExt cx="0" cy="0"/>
        </a:xfrm>
      </p:grpSpPr>
      <p:sp>
        <p:nvSpPr>
          <p:cNvPr id="11" name="Rectangle 10"/>
          <p:cNvSpPr/>
          <p:nvPr userDrawn="1"/>
        </p:nvSpPr>
        <p:spPr>
          <a:xfrm>
            <a:off x="0" y="0"/>
            <a:ext cx="12192000" cy="558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Picture Placeholder 9"/>
          <p:cNvSpPr>
            <a:spLocks noGrp="1"/>
          </p:cNvSpPr>
          <p:nvPr>
            <p:ph type="pic" sz="quarter" idx="10" hasCustomPrompt="1"/>
          </p:nvPr>
        </p:nvSpPr>
        <p:spPr>
          <a:xfrm>
            <a:off x="0" y="0"/>
            <a:ext cx="12192000" cy="5588000"/>
          </a:xfrm>
        </p:spPr>
        <p:txBody>
          <a:bodyPr/>
          <a:lstStyle>
            <a:lvl1pPr marL="0" indent="0">
              <a:buNone/>
              <a:defRPr baseline="0">
                <a:solidFill>
                  <a:schemeClr val="bg1">
                    <a:lumMod val="65000"/>
                  </a:schemeClr>
                </a:solidFill>
              </a:defRPr>
            </a:lvl1pPr>
          </a:lstStyle>
          <a:p>
            <a:r>
              <a:rPr lang="en-US" dirty="0"/>
              <a:t>Insert Picture Background</a:t>
            </a:r>
          </a:p>
        </p:txBody>
      </p:sp>
      <p:sp>
        <p:nvSpPr>
          <p:cNvPr id="4" name="Rectangle 3"/>
          <p:cNvSpPr/>
          <p:nvPr userDrawn="1"/>
        </p:nvSpPr>
        <p:spPr>
          <a:xfrm>
            <a:off x="0" y="5587320"/>
            <a:ext cx="12192000" cy="127068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ctrTitle" hasCustomPrompt="1"/>
          </p:nvPr>
        </p:nvSpPr>
        <p:spPr>
          <a:xfrm>
            <a:off x="1066801" y="1637759"/>
            <a:ext cx="5375563" cy="3480716"/>
          </a:xfrm>
        </p:spPr>
        <p:txBody>
          <a:bodyPr wrap="square" lIns="0" tIns="0" rIns="0" bIns="0" anchor="t" anchorCtr="0">
            <a:normAutofit/>
          </a:bodyPr>
          <a:lstStyle>
            <a:lvl1pPr algn="l">
              <a:defRPr sz="8000" cap="all" baseline="0">
                <a:solidFill>
                  <a:srgbClr val="DC4405"/>
                </a:solidFill>
                <a:latin typeface="Stratum2 Bold" charset="0"/>
              </a:defRPr>
            </a:lvl1pPr>
          </a:lstStyle>
          <a:p>
            <a:r>
              <a:rPr lang="en-US" dirty="0"/>
              <a:t>Headline or title of event</a:t>
            </a:r>
          </a:p>
        </p:txBody>
      </p:sp>
      <p:sp>
        <p:nvSpPr>
          <p:cNvPr id="3" name="Subtitle 2"/>
          <p:cNvSpPr>
            <a:spLocks noGrp="1"/>
          </p:cNvSpPr>
          <p:nvPr>
            <p:ph type="subTitle" idx="1" hasCustomPrompt="1"/>
          </p:nvPr>
        </p:nvSpPr>
        <p:spPr>
          <a:xfrm>
            <a:off x="1066801" y="544353"/>
            <a:ext cx="10058400" cy="456108"/>
          </a:xfrm>
        </p:spPr>
        <p:txBody>
          <a:bodyPr lIns="0" tIns="0" rIns="0" bIns="0">
            <a:normAutofit/>
          </a:bodyPr>
          <a:lstStyle>
            <a:lvl1pPr marL="0" indent="0" algn="l">
              <a:lnSpc>
                <a:spcPts val="1800"/>
              </a:lnSpc>
              <a:buNone/>
              <a:defRPr sz="2000" baseline="0">
                <a:solidFill>
                  <a:schemeClr val="tx2"/>
                </a:solidFill>
                <a:latin typeface="Georgia" panose="02040502050405020303" pitchFamily="18"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College or department</a:t>
            </a:r>
          </a:p>
        </p:txBody>
      </p:sp>
      <p:pic>
        <p:nvPicPr>
          <p:cNvPr id="8" name="Picture 7"/>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4460781" y="5692095"/>
            <a:ext cx="3270437" cy="1044748"/>
          </a:xfrm>
          <a:prstGeom prst="rect">
            <a:avLst/>
          </a:prstGeom>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blank" preserve="1">
  <p:cSld name="Blank - White - No Crest">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p:txBody>
          <a:bodyPr/>
          <a:lstStyle>
            <a:lvl1pPr>
              <a:defRPr>
                <a:solidFill>
                  <a:schemeClr val="tx2"/>
                </a:solidFill>
                <a:latin typeface="Kievit Offc" panose="020B0504030101020102" pitchFamily="34" charset="0"/>
              </a:defRPr>
            </a:lvl1pPr>
          </a:lstStyle>
          <a:p>
            <a:r>
              <a:rPr lang="en-US" dirty="0"/>
              <a:t>OREGON STATE UNIVERSITY</a:t>
            </a:r>
          </a:p>
        </p:txBody>
      </p:sp>
      <p:sp>
        <p:nvSpPr>
          <p:cNvPr id="4" name="Slide Number Placeholder 3"/>
          <p:cNvSpPr>
            <a:spLocks noGrp="1"/>
          </p:cNvSpPr>
          <p:nvPr>
            <p:ph type="sldNum" sz="quarter" idx="12"/>
          </p:nvPr>
        </p:nvSpPr>
        <p:spPr/>
        <p:txBody>
          <a:bodyPr/>
          <a:lstStyle>
            <a:lvl1pPr>
              <a:defRPr>
                <a:solidFill>
                  <a:schemeClr val="tx2"/>
                </a:solidFill>
                <a:latin typeface="Kievit Offc" panose="020B0504030101020102" pitchFamily="34" charset="0"/>
              </a:defRPr>
            </a:lvl1pPr>
          </a:lstStyle>
          <a:p>
            <a:fld id="{AAB6004F-53F9-E74D-AC89-56EA63355CB3}"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Tx" preserve="1">
  <p:cSld name="Content with Caption - White - No Crest">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baseline="0">
                <a:solidFill>
                  <a:schemeClr val="tx2"/>
                </a:solidFill>
                <a:latin typeface="Georgia" panose="02040502050405020303" pitchFamily="18" charset="0"/>
              </a:defRPr>
            </a:lvl1pPr>
          </a:lstStyle>
          <a:p>
            <a:r>
              <a:rPr lang="en-US" dirty="0"/>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baseline="0">
                <a:solidFill>
                  <a:schemeClr val="tx2"/>
                </a:solidFill>
                <a:latin typeface="Kievit Offc" panose="020B0504030101020102" pitchFamily="34" charset="0"/>
              </a:defRPr>
            </a:lvl1pPr>
            <a:lvl2pPr>
              <a:defRPr sz="2800" baseline="0">
                <a:solidFill>
                  <a:schemeClr val="tx2"/>
                </a:solidFill>
                <a:latin typeface="Kievit Offc" panose="020B0504030101020102" pitchFamily="34" charset="0"/>
              </a:defRPr>
            </a:lvl2pPr>
            <a:lvl3pPr>
              <a:defRPr sz="2400" baseline="0">
                <a:solidFill>
                  <a:schemeClr val="tx2"/>
                </a:solidFill>
                <a:latin typeface="Kievit Offc" panose="020B0504030101020102" pitchFamily="34" charset="0"/>
              </a:defRPr>
            </a:lvl3pPr>
            <a:lvl4pPr>
              <a:defRPr sz="2000" baseline="0">
                <a:solidFill>
                  <a:schemeClr val="tx2"/>
                </a:solidFill>
                <a:latin typeface="Kievit Offc" panose="020B0504030101020102" pitchFamily="34" charset="0"/>
              </a:defRPr>
            </a:lvl4pPr>
            <a:lvl5pPr>
              <a:defRPr sz="2000" baseline="0">
                <a:solidFill>
                  <a:schemeClr val="tx2"/>
                </a:solidFill>
                <a:latin typeface="Kievit Offc" panose="020B0504030101020102" pitchFamily="34" charset="0"/>
              </a:defRPr>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baseline="0">
                <a:solidFill>
                  <a:schemeClr val="tx2"/>
                </a:solidFill>
                <a:latin typeface="Kievit Offc" panose="020B0504030101020102" pitchFamily="34" charset="0"/>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6" name="Footer Placeholder 5"/>
          <p:cNvSpPr>
            <a:spLocks noGrp="1"/>
          </p:cNvSpPr>
          <p:nvPr>
            <p:ph type="ftr" sz="quarter" idx="11"/>
          </p:nvPr>
        </p:nvSpPr>
        <p:spPr/>
        <p:txBody>
          <a:bodyPr/>
          <a:lstStyle>
            <a:lvl1pPr>
              <a:defRPr>
                <a:solidFill>
                  <a:schemeClr val="tx2"/>
                </a:solidFill>
                <a:latin typeface="Kievit Offc" panose="020B0504030101020102" pitchFamily="34" charset="0"/>
              </a:defRPr>
            </a:lvl1pPr>
          </a:lstStyle>
          <a:p>
            <a:r>
              <a:rPr lang="en-US" dirty="0"/>
              <a:t>OREGON STATE UNIVERSITY</a:t>
            </a:r>
          </a:p>
        </p:txBody>
      </p:sp>
      <p:sp>
        <p:nvSpPr>
          <p:cNvPr id="7" name="Slide Number Placeholder 6"/>
          <p:cNvSpPr>
            <a:spLocks noGrp="1"/>
          </p:cNvSpPr>
          <p:nvPr>
            <p:ph type="sldNum" sz="quarter" idx="12"/>
          </p:nvPr>
        </p:nvSpPr>
        <p:spPr/>
        <p:txBody>
          <a:bodyPr/>
          <a:lstStyle>
            <a:lvl1pPr>
              <a:defRPr>
                <a:solidFill>
                  <a:schemeClr val="tx2"/>
                </a:solidFill>
                <a:latin typeface="Kievit Offc" panose="020B0504030101020102" pitchFamily="34" charset="0"/>
              </a:defRPr>
            </a:lvl1pPr>
          </a:lstStyle>
          <a:p>
            <a:fld id="{AAB6004F-53F9-E74D-AC89-56EA63355CB3}" type="slidenum">
              <a:rPr lang="en-US" smtClean="0"/>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picTx" preserve="1">
  <p:cSld name="Picture with Caption - White - No Crest">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baseline="0">
                <a:solidFill>
                  <a:schemeClr val="tx2"/>
                </a:solidFill>
                <a:latin typeface="Georgia" panose="02040502050405020303" pitchFamily="18" charset="0"/>
              </a:defRPr>
            </a:lvl1pPr>
          </a:lstStyle>
          <a:p>
            <a:r>
              <a:rPr lang="en-US" dirty="0"/>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solidFill>
                  <a:schemeClr val="tx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solidFill>
                  <a:schemeClr val="tx2"/>
                </a:solidFill>
                <a:latin typeface="Kievit Offc" panose="020B0504030101020102" pitchFamily="34" charset="0"/>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6" name="Footer Placeholder 5"/>
          <p:cNvSpPr>
            <a:spLocks noGrp="1"/>
          </p:cNvSpPr>
          <p:nvPr>
            <p:ph type="ftr" sz="quarter" idx="11"/>
          </p:nvPr>
        </p:nvSpPr>
        <p:spPr/>
        <p:txBody>
          <a:bodyPr/>
          <a:lstStyle>
            <a:lvl1pPr>
              <a:defRPr>
                <a:solidFill>
                  <a:schemeClr val="tx2"/>
                </a:solidFill>
                <a:latin typeface="Kievit Offc" panose="020B0504030101020102" pitchFamily="34" charset="0"/>
              </a:defRPr>
            </a:lvl1pPr>
          </a:lstStyle>
          <a:p>
            <a:r>
              <a:rPr lang="en-US" dirty="0"/>
              <a:t>OREGON STATE UNIVERSITY</a:t>
            </a:r>
          </a:p>
        </p:txBody>
      </p:sp>
      <p:sp>
        <p:nvSpPr>
          <p:cNvPr id="7" name="Slide Number Placeholder 6"/>
          <p:cNvSpPr>
            <a:spLocks noGrp="1"/>
          </p:cNvSpPr>
          <p:nvPr>
            <p:ph type="sldNum" sz="quarter" idx="12"/>
          </p:nvPr>
        </p:nvSpPr>
        <p:spPr/>
        <p:txBody>
          <a:bodyPr/>
          <a:lstStyle>
            <a:lvl1pPr>
              <a:defRPr>
                <a:solidFill>
                  <a:schemeClr val="tx2"/>
                </a:solidFill>
                <a:latin typeface="Kievit Offc" panose="020B0504030101020102" pitchFamily="34" charset="0"/>
              </a:defRPr>
            </a:lvl1pPr>
          </a:lstStyle>
          <a:p>
            <a:fld id="{AAB6004F-53F9-E74D-AC89-56EA63355CB3}"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Title Slide - Black">
    <p:spTree>
      <p:nvGrpSpPr>
        <p:cNvPr id="1" name=""/>
        <p:cNvGrpSpPr/>
        <p:nvPr/>
      </p:nvGrpSpPr>
      <p:grpSpPr>
        <a:xfrm>
          <a:off x="0" y="0"/>
          <a:ext cx="0" cy="0"/>
          <a:chOff x="0" y="0"/>
          <a:chExt cx="0" cy="0"/>
        </a:xfrm>
      </p:grpSpPr>
      <p:sp>
        <p:nvSpPr>
          <p:cNvPr id="8" name="Rectangle 7"/>
          <p:cNvSpPr/>
          <p:nvPr userDrawn="1"/>
        </p:nvSpPr>
        <p:spPr>
          <a:xfrm>
            <a:off x="1" y="0"/>
            <a:ext cx="121920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ctrTitle" hasCustomPrompt="1"/>
          </p:nvPr>
        </p:nvSpPr>
        <p:spPr>
          <a:xfrm>
            <a:off x="1066801" y="1866358"/>
            <a:ext cx="10058400" cy="3748071"/>
          </a:xfrm>
        </p:spPr>
        <p:txBody>
          <a:bodyPr wrap="square" lIns="0" tIns="0" rIns="0" bIns="0" anchor="t" anchorCtr="0">
            <a:normAutofit/>
          </a:bodyPr>
          <a:lstStyle>
            <a:lvl1pPr algn="l">
              <a:defRPr sz="8000" cap="all" baseline="0">
                <a:solidFill>
                  <a:srgbClr val="DC4405"/>
                </a:solidFill>
                <a:latin typeface="Stratum2 Bold" charset="0"/>
              </a:defRPr>
            </a:lvl1pPr>
          </a:lstStyle>
          <a:p>
            <a:r>
              <a:rPr lang="en-US" dirty="0"/>
              <a:t>Headline or title of event</a:t>
            </a:r>
          </a:p>
        </p:txBody>
      </p:sp>
      <p:sp>
        <p:nvSpPr>
          <p:cNvPr id="3" name="Subtitle 2"/>
          <p:cNvSpPr>
            <a:spLocks noGrp="1"/>
          </p:cNvSpPr>
          <p:nvPr>
            <p:ph type="subTitle" idx="1" hasCustomPrompt="1"/>
          </p:nvPr>
        </p:nvSpPr>
        <p:spPr>
          <a:xfrm>
            <a:off x="1066801" y="544353"/>
            <a:ext cx="10058400" cy="456108"/>
          </a:xfrm>
        </p:spPr>
        <p:txBody>
          <a:bodyPr lIns="0" tIns="0" rIns="0" bIns="0">
            <a:normAutofit/>
          </a:bodyPr>
          <a:lstStyle>
            <a:lvl1pPr marL="0" indent="0" algn="l">
              <a:lnSpc>
                <a:spcPts val="1800"/>
              </a:lnSpc>
              <a:buNone/>
              <a:defRPr sz="2000" baseline="0">
                <a:solidFill>
                  <a:schemeClr val="bg1"/>
                </a:solidFill>
                <a:latin typeface="Georgia" panose="02040502050405020303" pitchFamily="18"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College or department</a:t>
            </a:r>
          </a:p>
        </p:txBody>
      </p:sp>
      <p:pic>
        <p:nvPicPr>
          <p:cNvPr id="9" name="Picture 8"/>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8439150" y="5493828"/>
            <a:ext cx="3314705" cy="1058890"/>
          </a:xfrm>
          <a:prstGeom prst="rect">
            <a:avLst/>
          </a:prstGeom>
        </p:spPr>
      </p:pic>
    </p:spTree>
    <p:extLst>
      <p:ext uri="{BB962C8B-B14F-4D97-AF65-F5344CB8AC3E}">
        <p14:creationId xmlns:p14="http://schemas.microsoft.com/office/powerpoint/2010/main" val="15252375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 preserve="1">
  <p:cSld name="Title Slide - Orange - No Crest">
    <p:spTree>
      <p:nvGrpSpPr>
        <p:cNvPr id="1" name=""/>
        <p:cNvGrpSpPr/>
        <p:nvPr/>
      </p:nvGrpSpPr>
      <p:grpSpPr>
        <a:xfrm>
          <a:off x="0" y="0"/>
          <a:ext cx="0" cy="0"/>
          <a:chOff x="0" y="0"/>
          <a:chExt cx="0" cy="0"/>
        </a:xfrm>
      </p:grpSpPr>
      <p:sp>
        <p:nvSpPr>
          <p:cNvPr id="8" name="Rectangle 7"/>
          <p:cNvSpPr/>
          <p:nvPr userDrawn="1"/>
        </p:nvSpPr>
        <p:spPr>
          <a:xfrm>
            <a:off x="1" y="0"/>
            <a:ext cx="12192000" cy="6858000"/>
          </a:xfrm>
          <a:prstGeom prst="rect">
            <a:avLst/>
          </a:prstGeom>
          <a:solidFill>
            <a:srgbClr val="DC440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ctrTitle" hasCustomPrompt="1"/>
          </p:nvPr>
        </p:nvSpPr>
        <p:spPr>
          <a:xfrm>
            <a:off x="1066801" y="1866358"/>
            <a:ext cx="10058400" cy="3748071"/>
          </a:xfrm>
        </p:spPr>
        <p:txBody>
          <a:bodyPr wrap="square" lIns="0" tIns="0" rIns="0" bIns="0" anchor="t" anchorCtr="0">
            <a:normAutofit/>
          </a:bodyPr>
          <a:lstStyle>
            <a:lvl1pPr algn="l">
              <a:defRPr sz="8000" cap="all" baseline="0">
                <a:solidFill>
                  <a:schemeClr val="bg1"/>
                </a:solidFill>
                <a:latin typeface="Stratum2 Bold" charset="0"/>
              </a:defRPr>
            </a:lvl1pPr>
          </a:lstStyle>
          <a:p>
            <a:r>
              <a:rPr lang="en-US" dirty="0"/>
              <a:t>Headline or title of event</a:t>
            </a:r>
          </a:p>
        </p:txBody>
      </p:sp>
      <p:sp>
        <p:nvSpPr>
          <p:cNvPr id="3" name="Subtitle 2"/>
          <p:cNvSpPr>
            <a:spLocks noGrp="1"/>
          </p:cNvSpPr>
          <p:nvPr>
            <p:ph type="subTitle" idx="1" hasCustomPrompt="1"/>
          </p:nvPr>
        </p:nvSpPr>
        <p:spPr>
          <a:xfrm>
            <a:off x="1066801" y="544353"/>
            <a:ext cx="10058400" cy="456108"/>
          </a:xfrm>
        </p:spPr>
        <p:txBody>
          <a:bodyPr lIns="0" tIns="0" rIns="0" bIns="0">
            <a:normAutofit/>
          </a:bodyPr>
          <a:lstStyle>
            <a:lvl1pPr marL="0" indent="0" algn="l">
              <a:lnSpc>
                <a:spcPts val="1800"/>
              </a:lnSpc>
              <a:buNone/>
              <a:defRPr sz="2000" baseline="0">
                <a:solidFill>
                  <a:schemeClr val="tx2"/>
                </a:solidFill>
                <a:latin typeface="Georgia" panose="02040502050405020303" pitchFamily="18"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College or department</a:t>
            </a:r>
          </a:p>
        </p:txBody>
      </p:sp>
      <p:pic>
        <p:nvPicPr>
          <p:cNvPr id="9" name="Picture 8"/>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8456685" y="5493964"/>
            <a:ext cx="3270437" cy="1044748"/>
          </a:xfrm>
          <a:prstGeom prst="rect">
            <a:avLst/>
          </a:prstGeom>
        </p:spPr>
      </p:pic>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 preserve="1">
  <p:cSld name="Title Slide - White - No Crest">
    <p:spTree>
      <p:nvGrpSpPr>
        <p:cNvPr id="1" name=""/>
        <p:cNvGrpSpPr/>
        <p:nvPr/>
      </p:nvGrpSpPr>
      <p:grpSpPr>
        <a:xfrm>
          <a:off x="0" y="0"/>
          <a:ext cx="0" cy="0"/>
          <a:chOff x="0" y="0"/>
          <a:chExt cx="0" cy="0"/>
        </a:xfrm>
      </p:grpSpPr>
      <p:sp>
        <p:nvSpPr>
          <p:cNvPr id="5" name="Rectangle 4"/>
          <p:cNvSpPr/>
          <p:nvPr userDrawn="1"/>
        </p:nvSpPr>
        <p:spPr>
          <a:xfrm>
            <a:off x="1"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ctrTitle" hasCustomPrompt="1"/>
          </p:nvPr>
        </p:nvSpPr>
        <p:spPr>
          <a:xfrm>
            <a:off x="1066801" y="1866358"/>
            <a:ext cx="10058400" cy="3748071"/>
          </a:xfrm>
        </p:spPr>
        <p:txBody>
          <a:bodyPr wrap="square" lIns="0" tIns="0" rIns="0" bIns="0" anchor="t" anchorCtr="0">
            <a:normAutofit/>
          </a:bodyPr>
          <a:lstStyle>
            <a:lvl1pPr algn="l">
              <a:defRPr sz="8000" cap="all" baseline="0">
                <a:solidFill>
                  <a:srgbClr val="DC4405"/>
                </a:solidFill>
                <a:latin typeface="Stratum2 Bold" charset="0"/>
              </a:defRPr>
            </a:lvl1pPr>
          </a:lstStyle>
          <a:p>
            <a:r>
              <a:rPr lang="en-US" dirty="0"/>
              <a:t>Headline or title of event</a:t>
            </a:r>
          </a:p>
        </p:txBody>
      </p:sp>
      <p:sp>
        <p:nvSpPr>
          <p:cNvPr id="3" name="Subtitle 2"/>
          <p:cNvSpPr>
            <a:spLocks noGrp="1"/>
          </p:cNvSpPr>
          <p:nvPr>
            <p:ph type="subTitle" idx="1" hasCustomPrompt="1"/>
          </p:nvPr>
        </p:nvSpPr>
        <p:spPr>
          <a:xfrm>
            <a:off x="1066801" y="544353"/>
            <a:ext cx="10058400" cy="456108"/>
          </a:xfrm>
        </p:spPr>
        <p:txBody>
          <a:bodyPr lIns="0" tIns="0" rIns="0" bIns="0">
            <a:normAutofit/>
          </a:bodyPr>
          <a:lstStyle>
            <a:lvl1pPr marL="0" indent="0" algn="l">
              <a:lnSpc>
                <a:spcPts val="1800"/>
              </a:lnSpc>
              <a:buNone/>
              <a:defRPr sz="2000" baseline="0">
                <a:solidFill>
                  <a:schemeClr val="tx2"/>
                </a:solidFill>
                <a:latin typeface="Georgia" panose="02040502050405020303" pitchFamily="18"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College or department</a:t>
            </a:r>
          </a:p>
        </p:txBody>
      </p:sp>
      <p:pic>
        <p:nvPicPr>
          <p:cNvPr id="6" name="Picture 5"/>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8350396" y="5347017"/>
            <a:ext cx="3483016" cy="1433781"/>
          </a:xfrm>
          <a:prstGeom prst="rect">
            <a:avLst/>
          </a:prstGeom>
        </p:spPr>
      </p:pic>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Title and Content - White - No Cres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2"/>
                </a:solidFill>
                <a:latin typeface="Georgia" panose="02040502050405020303" pitchFamily="18" charset="0"/>
              </a:defRPr>
            </a:lvl1pPr>
          </a:lstStyle>
          <a:p>
            <a:r>
              <a:rPr lang="en-US" dirty="0"/>
              <a:t>Click to edit Master title style</a:t>
            </a:r>
          </a:p>
        </p:txBody>
      </p:sp>
      <p:sp>
        <p:nvSpPr>
          <p:cNvPr id="3" name="Content Placeholder 2"/>
          <p:cNvSpPr>
            <a:spLocks noGrp="1"/>
          </p:cNvSpPr>
          <p:nvPr>
            <p:ph idx="1"/>
          </p:nvPr>
        </p:nvSpPr>
        <p:spPr/>
        <p:txBody>
          <a:bodyPr/>
          <a:lstStyle>
            <a:lvl1pPr>
              <a:defRPr>
                <a:solidFill>
                  <a:schemeClr val="tx2"/>
                </a:solidFill>
                <a:latin typeface="Kievit Offc" panose="020B0504030101020102" pitchFamily="34" charset="0"/>
              </a:defRPr>
            </a:lvl1pPr>
            <a:lvl2pPr>
              <a:defRPr>
                <a:solidFill>
                  <a:schemeClr val="tx2"/>
                </a:solidFill>
                <a:latin typeface="Kievit Offc" panose="020B0504030101020102" pitchFamily="34" charset="0"/>
              </a:defRPr>
            </a:lvl2pPr>
            <a:lvl3pPr>
              <a:defRPr>
                <a:solidFill>
                  <a:schemeClr val="tx2"/>
                </a:solidFill>
                <a:latin typeface="Kievit Offc" panose="020B0504030101020102" pitchFamily="34" charset="0"/>
              </a:defRPr>
            </a:lvl3pPr>
            <a:lvl4pPr>
              <a:defRPr>
                <a:solidFill>
                  <a:schemeClr val="tx2"/>
                </a:solidFill>
                <a:latin typeface="Kievit Offc" panose="020B0504030101020102" pitchFamily="34" charset="0"/>
              </a:defRPr>
            </a:lvl4pPr>
            <a:lvl5pPr>
              <a:defRPr>
                <a:solidFill>
                  <a:schemeClr val="tx2"/>
                </a:solidFill>
                <a:latin typeface="Kievit Offc" panose="020B0504030101020102" pitchFamily="34" charset="0"/>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p:cNvSpPr>
            <a:spLocks noGrp="1"/>
          </p:cNvSpPr>
          <p:nvPr>
            <p:ph type="ftr" sz="quarter" idx="11"/>
          </p:nvPr>
        </p:nvSpPr>
        <p:spPr/>
        <p:txBody>
          <a:bodyPr/>
          <a:lstStyle>
            <a:lvl1pPr>
              <a:defRPr>
                <a:solidFill>
                  <a:schemeClr val="tx2"/>
                </a:solidFill>
                <a:latin typeface="Kievit Offc" panose="020B0504030101020102" pitchFamily="34" charset="0"/>
              </a:defRPr>
            </a:lvl1pPr>
          </a:lstStyle>
          <a:p>
            <a:r>
              <a:rPr lang="en-US" dirty="0"/>
              <a:t>OREGON STATE UNIVERSITY</a:t>
            </a:r>
          </a:p>
        </p:txBody>
      </p:sp>
      <p:sp>
        <p:nvSpPr>
          <p:cNvPr id="6" name="Slide Number Placeholder 5"/>
          <p:cNvSpPr>
            <a:spLocks noGrp="1"/>
          </p:cNvSpPr>
          <p:nvPr>
            <p:ph type="sldNum" sz="quarter" idx="12"/>
          </p:nvPr>
        </p:nvSpPr>
        <p:spPr/>
        <p:txBody>
          <a:bodyPr/>
          <a:lstStyle>
            <a:lvl1pPr>
              <a:defRPr>
                <a:solidFill>
                  <a:schemeClr val="tx2"/>
                </a:solidFill>
                <a:latin typeface="Kievit Offc" panose="020B0504030101020102" pitchFamily="34" charset="0"/>
              </a:defRPr>
            </a:lvl1pPr>
          </a:lstStyle>
          <a:p>
            <a:fld id="{AAB6004F-53F9-E74D-AC89-56EA63355CB3}"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secHead" preserve="1">
  <p:cSld name="Section Header - White">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solidFill>
                  <a:schemeClr val="tx2"/>
                </a:solidFill>
                <a:latin typeface="Georgia" panose="02040502050405020303" pitchFamily="18" charset="0"/>
              </a:defRPr>
            </a:lvl1pPr>
          </a:lstStyle>
          <a:p>
            <a:r>
              <a:rPr lang="en-US" dirty="0"/>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bg1">
                    <a:lumMod val="50000"/>
                  </a:schemeClr>
                </a:solidFill>
                <a:latin typeface="Kievit Offc" panose="020B0504030101020102"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5" name="Footer Placeholder 4"/>
          <p:cNvSpPr>
            <a:spLocks noGrp="1"/>
          </p:cNvSpPr>
          <p:nvPr>
            <p:ph type="ftr" sz="quarter" idx="11"/>
          </p:nvPr>
        </p:nvSpPr>
        <p:spPr/>
        <p:txBody>
          <a:bodyPr/>
          <a:lstStyle>
            <a:lvl1pPr>
              <a:defRPr>
                <a:solidFill>
                  <a:schemeClr val="tx2"/>
                </a:solidFill>
                <a:latin typeface="Kievit Offc" panose="020B0504030101020102" pitchFamily="34" charset="0"/>
              </a:defRPr>
            </a:lvl1pPr>
          </a:lstStyle>
          <a:p>
            <a:r>
              <a:rPr lang="en-US" dirty="0"/>
              <a:t>OREGON STATE UNIVERSITY</a:t>
            </a:r>
          </a:p>
        </p:txBody>
      </p:sp>
      <p:sp>
        <p:nvSpPr>
          <p:cNvPr id="6" name="Slide Number Placeholder 5"/>
          <p:cNvSpPr>
            <a:spLocks noGrp="1"/>
          </p:cNvSpPr>
          <p:nvPr>
            <p:ph type="sldNum" sz="quarter" idx="12"/>
          </p:nvPr>
        </p:nvSpPr>
        <p:spPr/>
        <p:txBody>
          <a:bodyPr/>
          <a:lstStyle>
            <a:lvl1pPr>
              <a:defRPr>
                <a:solidFill>
                  <a:schemeClr val="tx2"/>
                </a:solidFill>
                <a:latin typeface="Kievit Offc" panose="020B0504030101020102" pitchFamily="34" charset="0"/>
              </a:defRPr>
            </a:lvl1pPr>
          </a:lstStyle>
          <a:p>
            <a:fld id="{AAB6004F-53F9-E74D-AC89-56EA63355CB3}"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 preserve="1">
  <p:cSld name="Two Content - White - No Cres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baseline="0">
                <a:solidFill>
                  <a:schemeClr val="tx2"/>
                </a:solidFill>
                <a:latin typeface="Georgia" panose="02040502050405020303" pitchFamily="18" charset="0"/>
              </a:defRPr>
            </a:lvl1pPr>
          </a:lstStyle>
          <a:p>
            <a:r>
              <a:rPr lang="en-US" dirty="0"/>
              <a:t>Click to edit Master title style</a:t>
            </a:r>
          </a:p>
        </p:txBody>
      </p:sp>
      <p:sp>
        <p:nvSpPr>
          <p:cNvPr id="3" name="Content Placeholder 2"/>
          <p:cNvSpPr>
            <a:spLocks noGrp="1"/>
          </p:cNvSpPr>
          <p:nvPr>
            <p:ph sz="half" idx="1"/>
          </p:nvPr>
        </p:nvSpPr>
        <p:spPr>
          <a:xfrm>
            <a:off x="838200" y="1825625"/>
            <a:ext cx="5181600" cy="4351338"/>
          </a:xfrm>
        </p:spPr>
        <p:txBody>
          <a:bodyPr/>
          <a:lstStyle>
            <a:lvl1pPr>
              <a:defRPr baseline="0">
                <a:solidFill>
                  <a:schemeClr val="tx2"/>
                </a:solidFill>
                <a:latin typeface="Kievit Offc" panose="020B0504030101020102" pitchFamily="34" charset="0"/>
              </a:defRPr>
            </a:lvl1pPr>
            <a:lvl2pPr>
              <a:defRPr baseline="0">
                <a:solidFill>
                  <a:schemeClr val="tx2"/>
                </a:solidFill>
                <a:latin typeface="Kievit Offc" panose="020B0504030101020102" pitchFamily="34" charset="0"/>
              </a:defRPr>
            </a:lvl2pPr>
            <a:lvl3pPr>
              <a:defRPr baseline="0">
                <a:solidFill>
                  <a:schemeClr val="tx2"/>
                </a:solidFill>
                <a:latin typeface="Kievit Offc" panose="020B0504030101020102" pitchFamily="34" charset="0"/>
              </a:defRPr>
            </a:lvl3pPr>
            <a:lvl4pPr>
              <a:defRPr baseline="0">
                <a:solidFill>
                  <a:schemeClr val="tx2"/>
                </a:solidFill>
                <a:latin typeface="Kievit Offc" panose="020B0504030101020102" pitchFamily="34" charset="0"/>
              </a:defRPr>
            </a:lvl4pPr>
            <a:lvl5pPr>
              <a:defRPr baseline="0">
                <a:solidFill>
                  <a:schemeClr val="tx2"/>
                </a:solidFill>
                <a:latin typeface="Kievit Offc" panose="020B0504030101020102" pitchFamily="34" charset="0"/>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lvl1pPr>
              <a:defRPr baseline="0">
                <a:solidFill>
                  <a:schemeClr val="tx2"/>
                </a:solidFill>
                <a:latin typeface="Kievit Offc" panose="020B0504030101020102" pitchFamily="34" charset="0"/>
              </a:defRPr>
            </a:lvl1pPr>
            <a:lvl2pPr>
              <a:defRPr baseline="0">
                <a:solidFill>
                  <a:schemeClr val="tx2"/>
                </a:solidFill>
                <a:latin typeface="Kievit Offc" panose="020B0504030101020102" pitchFamily="34" charset="0"/>
              </a:defRPr>
            </a:lvl2pPr>
            <a:lvl3pPr>
              <a:defRPr baseline="0">
                <a:solidFill>
                  <a:schemeClr val="tx2"/>
                </a:solidFill>
                <a:latin typeface="Kievit Offc" panose="020B0504030101020102" pitchFamily="34" charset="0"/>
              </a:defRPr>
            </a:lvl3pPr>
            <a:lvl4pPr>
              <a:defRPr baseline="0">
                <a:solidFill>
                  <a:schemeClr val="tx2"/>
                </a:solidFill>
                <a:latin typeface="Kievit Offc" panose="020B0504030101020102" pitchFamily="34" charset="0"/>
              </a:defRPr>
            </a:lvl4pPr>
            <a:lvl5pPr>
              <a:defRPr baseline="0">
                <a:solidFill>
                  <a:schemeClr val="tx2"/>
                </a:solidFill>
                <a:latin typeface="Kievit Offc" panose="020B0504030101020102" pitchFamily="34" charset="0"/>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Footer Placeholder 5"/>
          <p:cNvSpPr>
            <a:spLocks noGrp="1"/>
          </p:cNvSpPr>
          <p:nvPr>
            <p:ph type="ftr" sz="quarter" idx="11"/>
          </p:nvPr>
        </p:nvSpPr>
        <p:spPr/>
        <p:txBody>
          <a:bodyPr/>
          <a:lstStyle>
            <a:lvl1pPr>
              <a:defRPr>
                <a:solidFill>
                  <a:schemeClr val="tx2"/>
                </a:solidFill>
                <a:latin typeface="Kievit Offc" panose="020B0504030101020102" pitchFamily="34" charset="0"/>
              </a:defRPr>
            </a:lvl1pPr>
          </a:lstStyle>
          <a:p>
            <a:r>
              <a:rPr lang="en-US" dirty="0"/>
              <a:t>OREGON STATE UNIVERSITY</a:t>
            </a:r>
          </a:p>
        </p:txBody>
      </p:sp>
      <p:sp>
        <p:nvSpPr>
          <p:cNvPr id="7" name="Slide Number Placeholder 6"/>
          <p:cNvSpPr>
            <a:spLocks noGrp="1"/>
          </p:cNvSpPr>
          <p:nvPr>
            <p:ph type="sldNum" sz="quarter" idx="12"/>
          </p:nvPr>
        </p:nvSpPr>
        <p:spPr/>
        <p:txBody>
          <a:bodyPr/>
          <a:lstStyle>
            <a:lvl1pPr>
              <a:defRPr>
                <a:solidFill>
                  <a:schemeClr val="tx2"/>
                </a:solidFill>
                <a:latin typeface="Kievit Offc" panose="020B0504030101020102" pitchFamily="34" charset="0"/>
              </a:defRPr>
            </a:lvl1pPr>
          </a:lstStyle>
          <a:p>
            <a:fld id="{AAB6004F-53F9-E74D-AC89-56EA63355CB3}"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woTxTwoObj" preserve="1">
  <p:cSld name="Comparison - White - No Crest">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lvl1pPr>
              <a:defRPr baseline="0">
                <a:solidFill>
                  <a:schemeClr val="tx2"/>
                </a:solidFill>
                <a:latin typeface="Georgia" panose="02040502050405020303" pitchFamily="18" charset="0"/>
              </a:defRPr>
            </a:lvl1pPr>
          </a:lstStyle>
          <a:p>
            <a:r>
              <a:rPr lang="en-US" dirty="0"/>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baseline="0">
                <a:solidFill>
                  <a:schemeClr val="tx2"/>
                </a:solidFill>
                <a:latin typeface="Kievit Offc" panose="020B0504030101020102"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lvl1pPr>
              <a:defRPr baseline="0">
                <a:solidFill>
                  <a:schemeClr val="tx2"/>
                </a:solidFill>
                <a:latin typeface="Kievit Offc" panose="020B0504030101020102" pitchFamily="34" charset="0"/>
              </a:defRPr>
            </a:lvl1pPr>
            <a:lvl2pPr>
              <a:defRPr baseline="0">
                <a:solidFill>
                  <a:schemeClr val="tx2"/>
                </a:solidFill>
                <a:latin typeface="Kievit Offc" panose="020B0504030101020102" pitchFamily="34" charset="0"/>
              </a:defRPr>
            </a:lvl2pPr>
            <a:lvl3pPr>
              <a:defRPr baseline="0">
                <a:solidFill>
                  <a:schemeClr val="tx2"/>
                </a:solidFill>
                <a:latin typeface="Kievit Offc" panose="020B0504030101020102" pitchFamily="34" charset="0"/>
              </a:defRPr>
            </a:lvl3pPr>
            <a:lvl4pPr>
              <a:defRPr baseline="0">
                <a:solidFill>
                  <a:schemeClr val="tx2"/>
                </a:solidFill>
                <a:latin typeface="Kievit Offc" panose="020B0504030101020102" pitchFamily="34" charset="0"/>
              </a:defRPr>
            </a:lvl4pPr>
            <a:lvl5pPr>
              <a:defRPr baseline="0">
                <a:solidFill>
                  <a:schemeClr val="tx2"/>
                </a:solidFill>
                <a:latin typeface="Kievit Offc" panose="020B0504030101020102" pitchFamily="34" charset="0"/>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baseline="0">
                <a:solidFill>
                  <a:schemeClr val="tx2"/>
                </a:solidFill>
                <a:latin typeface="Kievit Offc" panose="020B0504030101020102"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lvl1pPr>
              <a:defRPr baseline="0">
                <a:solidFill>
                  <a:schemeClr val="tx2"/>
                </a:solidFill>
                <a:latin typeface="Kievit Offc" panose="020B0504030101020102" pitchFamily="34" charset="0"/>
              </a:defRPr>
            </a:lvl1pPr>
            <a:lvl2pPr>
              <a:defRPr baseline="0">
                <a:solidFill>
                  <a:schemeClr val="tx2"/>
                </a:solidFill>
                <a:latin typeface="Kievit Offc" panose="020B0504030101020102" pitchFamily="34" charset="0"/>
              </a:defRPr>
            </a:lvl2pPr>
            <a:lvl3pPr>
              <a:defRPr baseline="0">
                <a:solidFill>
                  <a:schemeClr val="tx2"/>
                </a:solidFill>
                <a:latin typeface="Kievit Offc" panose="020B0504030101020102" pitchFamily="34" charset="0"/>
              </a:defRPr>
            </a:lvl3pPr>
            <a:lvl4pPr>
              <a:defRPr baseline="0">
                <a:solidFill>
                  <a:schemeClr val="tx2"/>
                </a:solidFill>
                <a:latin typeface="Kievit Offc" panose="020B0504030101020102" pitchFamily="34" charset="0"/>
              </a:defRPr>
            </a:lvl4pPr>
            <a:lvl5pPr>
              <a:defRPr baseline="0">
                <a:solidFill>
                  <a:schemeClr val="tx2"/>
                </a:solidFill>
                <a:latin typeface="Kievit Offc" panose="020B0504030101020102" pitchFamily="34" charset="0"/>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Footer Placeholder 7"/>
          <p:cNvSpPr>
            <a:spLocks noGrp="1"/>
          </p:cNvSpPr>
          <p:nvPr>
            <p:ph type="ftr" sz="quarter" idx="11"/>
          </p:nvPr>
        </p:nvSpPr>
        <p:spPr/>
        <p:txBody>
          <a:bodyPr/>
          <a:lstStyle>
            <a:lvl1pPr>
              <a:defRPr>
                <a:solidFill>
                  <a:schemeClr val="tx2"/>
                </a:solidFill>
                <a:latin typeface="Kievit Offc" panose="020B0504030101020102" pitchFamily="34" charset="0"/>
              </a:defRPr>
            </a:lvl1pPr>
          </a:lstStyle>
          <a:p>
            <a:r>
              <a:rPr lang="en-US" dirty="0"/>
              <a:t>OREGON STATE UNIVERSITY</a:t>
            </a:r>
          </a:p>
        </p:txBody>
      </p:sp>
      <p:sp>
        <p:nvSpPr>
          <p:cNvPr id="9" name="Slide Number Placeholder 8"/>
          <p:cNvSpPr>
            <a:spLocks noGrp="1"/>
          </p:cNvSpPr>
          <p:nvPr>
            <p:ph type="sldNum" sz="quarter" idx="12"/>
          </p:nvPr>
        </p:nvSpPr>
        <p:spPr/>
        <p:txBody>
          <a:bodyPr/>
          <a:lstStyle>
            <a:lvl1pPr>
              <a:defRPr>
                <a:solidFill>
                  <a:schemeClr val="tx2"/>
                </a:solidFill>
                <a:latin typeface="Kievit Offc" panose="020B0504030101020102" pitchFamily="34" charset="0"/>
              </a:defRPr>
            </a:lvl1pPr>
          </a:lstStyle>
          <a:p>
            <a:fld id="{AAB6004F-53F9-E74D-AC89-56EA63355CB3}"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itleOnly" preserve="1">
  <p:cSld name="Title Only - White - No Cres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baseline="0">
                <a:solidFill>
                  <a:schemeClr val="tx2"/>
                </a:solidFill>
                <a:latin typeface="Georgia" panose="02040502050405020303" pitchFamily="18" charset="0"/>
              </a:defRPr>
            </a:lvl1pPr>
          </a:lstStyle>
          <a:p>
            <a:r>
              <a:rPr lang="en-US" dirty="0"/>
              <a:t>Click to edit Master title style</a:t>
            </a:r>
          </a:p>
        </p:txBody>
      </p:sp>
      <p:sp>
        <p:nvSpPr>
          <p:cNvPr id="4" name="Footer Placeholder 3"/>
          <p:cNvSpPr>
            <a:spLocks noGrp="1"/>
          </p:cNvSpPr>
          <p:nvPr>
            <p:ph type="ftr" sz="quarter" idx="11"/>
          </p:nvPr>
        </p:nvSpPr>
        <p:spPr/>
        <p:txBody>
          <a:bodyPr/>
          <a:lstStyle>
            <a:lvl1pPr>
              <a:defRPr>
                <a:solidFill>
                  <a:schemeClr val="tx2"/>
                </a:solidFill>
                <a:latin typeface="Kievit Offc" panose="020B0504030101020102" pitchFamily="34" charset="0"/>
              </a:defRPr>
            </a:lvl1pPr>
          </a:lstStyle>
          <a:p>
            <a:r>
              <a:rPr lang="en-US" dirty="0"/>
              <a:t>OREGON STATE UNIVERSITY</a:t>
            </a:r>
          </a:p>
        </p:txBody>
      </p:sp>
      <p:sp>
        <p:nvSpPr>
          <p:cNvPr id="5" name="Slide Number Placeholder 4"/>
          <p:cNvSpPr>
            <a:spLocks noGrp="1"/>
          </p:cNvSpPr>
          <p:nvPr>
            <p:ph type="sldNum" sz="quarter" idx="12"/>
          </p:nvPr>
        </p:nvSpPr>
        <p:spPr/>
        <p:txBody>
          <a:bodyPr/>
          <a:lstStyle>
            <a:lvl1pPr>
              <a:defRPr>
                <a:solidFill>
                  <a:schemeClr val="tx2"/>
                </a:solidFill>
                <a:latin typeface="Kievit Offc" panose="020B0504030101020102" pitchFamily="34" charset="0"/>
              </a:defRPr>
            </a:lvl1pPr>
          </a:lstStyle>
          <a:p>
            <a:fld id="{AAB6004F-53F9-E74D-AC89-56EA63355CB3}" type="slidenum">
              <a:rPr lang="en-US" smtClean="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userDrawn="1"/>
        </p:nvSpPr>
        <p:spPr>
          <a:xfrm>
            <a:off x="228600" y="209550"/>
            <a:ext cx="11725275" cy="642937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p:cNvSpPr>
            <a:spLocks noGrp="1"/>
          </p:cNvSpPr>
          <p:nvPr>
            <p:ph type="ftr" sz="quarter" idx="3"/>
          </p:nvPr>
        </p:nvSpPr>
        <p:spPr>
          <a:xfrm>
            <a:off x="4038600" y="6226174"/>
            <a:ext cx="6680200" cy="365125"/>
          </a:xfrm>
          <a:prstGeom prst="rect">
            <a:avLst/>
          </a:prstGeom>
        </p:spPr>
        <p:txBody>
          <a:bodyPr vert="horz" lIns="91440" tIns="45720" rIns="91440" bIns="45720" rtlCol="0" anchor="ctr"/>
          <a:lstStyle>
            <a:lvl1pPr algn="r">
              <a:defRPr sz="1200" baseline="0">
                <a:solidFill>
                  <a:schemeClr val="tx2"/>
                </a:solidFill>
                <a:latin typeface="KievitPro-Regular" charset="0"/>
              </a:defRPr>
            </a:lvl1pPr>
          </a:lstStyle>
          <a:p>
            <a:r>
              <a:rPr lang="en-US" dirty="0"/>
              <a:t>OREGON STATE UNIVERSITY</a:t>
            </a:r>
          </a:p>
        </p:txBody>
      </p:sp>
      <p:sp>
        <p:nvSpPr>
          <p:cNvPr id="6" name="Slide Number Placeholder 5"/>
          <p:cNvSpPr>
            <a:spLocks noGrp="1"/>
          </p:cNvSpPr>
          <p:nvPr>
            <p:ph type="sldNum" sz="quarter" idx="4"/>
          </p:nvPr>
        </p:nvSpPr>
        <p:spPr>
          <a:xfrm>
            <a:off x="10718800" y="6226174"/>
            <a:ext cx="635000" cy="365125"/>
          </a:xfrm>
          <a:prstGeom prst="rect">
            <a:avLst/>
          </a:prstGeom>
        </p:spPr>
        <p:txBody>
          <a:bodyPr vert="horz" lIns="91440" tIns="45720" rIns="91440" bIns="45720" rtlCol="0" anchor="ctr"/>
          <a:lstStyle>
            <a:lvl1pPr algn="l">
              <a:defRPr sz="1200" baseline="0">
                <a:solidFill>
                  <a:schemeClr val="tx2"/>
                </a:solidFill>
                <a:latin typeface="KievitPro-Regular" charset="0"/>
              </a:defRPr>
            </a:lvl1pPr>
          </a:lstStyle>
          <a:p>
            <a:r>
              <a:rPr lang="en-US" dirty="0"/>
              <a:t>| </a:t>
            </a:r>
            <a:fld id="{AAB6004F-53F9-E74D-AC89-56EA63355CB3}" type="slidenum">
              <a:rPr lang="en-US" smtClean="0"/>
              <a:pPr/>
              <a:t>‹#›</a:t>
            </a:fld>
            <a:endParaRPr lang="en-US" dirty="0"/>
          </a:p>
        </p:txBody>
      </p:sp>
    </p:spTree>
    <p:extLst>
      <p:ext uri="{BB962C8B-B14F-4D97-AF65-F5344CB8AC3E}">
        <p14:creationId xmlns:p14="http://schemas.microsoft.com/office/powerpoint/2010/main" val="679971781"/>
      </p:ext>
    </p:extLst>
  </p:cSld>
  <p:clrMap bg1="lt1" tx1="dk1" bg2="lt2" tx2="dk2" accent1="accent1" accent2="accent2" accent3="accent3" accent4="accent4" accent5="accent5" accent6="accent6" hlink="hlink" folHlink="folHlink"/>
  <p:sldLayoutIdLst>
    <p:sldLayoutId id="2147483703" r:id="rId1"/>
    <p:sldLayoutId id="2147483649" r:id="rId2"/>
    <p:sldLayoutId id="2147483677" r:id="rId3"/>
    <p:sldLayoutId id="2147483678" r:id="rId4"/>
    <p:sldLayoutId id="2147483681" r:id="rId5"/>
    <p:sldLayoutId id="2147483669" r:id="rId6"/>
    <p:sldLayoutId id="2147483687" r:id="rId7"/>
    <p:sldLayoutId id="2147483690" r:id="rId8"/>
    <p:sldLayoutId id="2147483693" r:id="rId9"/>
    <p:sldLayoutId id="2147483696" r:id="rId10"/>
    <p:sldLayoutId id="2147483699" r:id="rId11"/>
    <p:sldLayoutId id="2147483702" r:id="rId12"/>
  </p:sldLayoutIdLst>
  <p:hf hdr="0" dt="0"/>
  <p:txStyles>
    <p:titleStyle>
      <a:lvl1pPr algn="l" defTabSz="914400" rtl="0" eaLnBrk="1" latinLnBrk="0" hangingPunct="1">
        <a:lnSpc>
          <a:spcPct val="90000"/>
        </a:lnSpc>
        <a:spcBef>
          <a:spcPct val="0"/>
        </a:spcBef>
        <a:buNone/>
        <a:defRPr sz="4400" kern="1200" baseline="0">
          <a:solidFill>
            <a:schemeClr val="bg1"/>
          </a:solidFill>
          <a:latin typeface="Rufina-Stencil-Bold" charset="0"/>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baseline="0">
          <a:solidFill>
            <a:schemeClr val="bg1"/>
          </a:solidFill>
          <a:latin typeface="KievitPro-Regular" charset="0"/>
          <a:ea typeface="+mn-ea"/>
          <a:cs typeface="+mn-cs"/>
        </a:defRPr>
      </a:lvl1pPr>
      <a:lvl2pPr marL="685800" indent="-228600" algn="l" defTabSz="914400" rtl="0" eaLnBrk="1" latinLnBrk="0" hangingPunct="1">
        <a:lnSpc>
          <a:spcPct val="90000"/>
        </a:lnSpc>
        <a:spcBef>
          <a:spcPts val="500"/>
        </a:spcBef>
        <a:buFont typeface="Arial"/>
        <a:buChar char="•"/>
        <a:defRPr sz="2400" kern="1200" baseline="0">
          <a:solidFill>
            <a:schemeClr val="bg1"/>
          </a:solidFill>
          <a:latin typeface="KievitPro-Regular" charset="0"/>
          <a:ea typeface="+mn-ea"/>
          <a:cs typeface="+mn-cs"/>
        </a:defRPr>
      </a:lvl2pPr>
      <a:lvl3pPr marL="1143000" indent="-228600" algn="l" defTabSz="914400" rtl="0" eaLnBrk="1" latinLnBrk="0" hangingPunct="1">
        <a:lnSpc>
          <a:spcPct val="90000"/>
        </a:lnSpc>
        <a:spcBef>
          <a:spcPts val="500"/>
        </a:spcBef>
        <a:buFont typeface="Arial"/>
        <a:buChar char="•"/>
        <a:defRPr sz="2000" kern="1200" baseline="0">
          <a:solidFill>
            <a:schemeClr val="bg1"/>
          </a:solidFill>
          <a:latin typeface="KievitPro-Regular" charset="0"/>
          <a:ea typeface="+mn-ea"/>
          <a:cs typeface="+mn-cs"/>
        </a:defRPr>
      </a:lvl3pPr>
      <a:lvl4pPr marL="1600200" indent="-228600" algn="l" defTabSz="914400" rtl="0" eaLnBrk="1" latinLnBrk="0" hangingPunct="1">
        <a:lnSpc>
          <a:spcPct val="90000"/>
        </a:lnSpc>
        <a:spcBef>
          <a:spcPts val="500"/>
        </a:spcBef>
        <a:buFont typeface="Arial"/>
        <a:buChar char="•"/>
        <a:defRPr sz="1800" kern="1200" baseline="0">
          <a:solidFill>
            <a:schemeClr val="bg1"/>
          </a:solidFill>
          <a:latin typeface="KievitPro-Regular" charset="0"/>
          <a:ea typeface="+mn-ea"/>
          <a:cs typeface="+mn-cs"/>
        </a:defRPr>
      </a:lvl4pPr>
      <a:lvl5pPr marL="2057400" indent="-228600" algn="l" defTabSz="914400" rtl="0" eaLnBrk="1" latinLnBrk="0" hangingPunct="1">
        <a:lnSpc>
          <a:spcPct val="90000"/>
        </a:lnSpc>
        <a:spcBef>
          <a:spcPts val="500"/>
        </a:spcBef>
        <a:buFont typeface="Arial"/>
        <a:buChar char="•"/>
        <a:defRPr sz="1800" kern="1200" baseline="0">
          <a:solidFill>
            <a:schemeClr val="bg1"/>
          </a:solidFill>
          <a:latin typeface="KievitPro-Regular" charset="0"/>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ctrTitle"/>
          </p:nvPr>
        </p:nvSpPr>
        <p:spPr>
          <a:xfrm>
            <a:off x="1066799" y="1247775"/>
            <a:ext cx="8439807" cy="2231171"/>
          </a:xfrm>
        </p:spPr>
        <p:txBody>
          <a:bodyPr>
            <a:noAutofit/>
          </a:bodyPr>
          <a:lstStyle/>
          <a:p>
            <a:r>
              <a:rPr lang="en-US" sz="4800" dirty="0">
                <a:latin typeface="Stratum2 Bold"/>
              </a:rPr>
              <a:t>program proposalS </a:t>
            </a:r>
            <a:r>
              <a:rPr lang="en-US" sz="4800" dirty="0"/>
              <a:t/>
            </a:r>
            <a:br>
              <a:rPr lang="en-US" sz="4800" dirty="0"/>
            </a:br>
            <a:r>
              <a:rPr lang="en-US" sz="4800" dirty="0">
                <a:latin typeface="Stratum2 Bold"/>
              </a:rPr>
              <a:t>FOR REVIEW BY FACULTY SENATE      </a:t>
            </a:r>
            <a:endParaRPr lang="en-US" sz="4800" dirty="0"/>
          </a:p>
        </p:txBody>
      </p:sp>
      <p:sp>
        <p:nvSpPr>
          <p:cNvPr id="9" name="Subtitle 8"/>
          <p:cNvSpPr>
            <a:spLocks noGrp="1"/>
          </p:cNvSpPr>
          <p:nvPr>
            <p:ph type="subTitle" idx="1"/>
          </p:nvPr>
        </p:nvSpPr>
        <p:spPr>
          <a:xfrm>
            <a:off x="1162051" y="4662366"/>
            <a:ext cx="10058400" cy="671633"/>
          </a:xfrm>
        </p:spPr>
        <p:txBody>
          <a:bodyPr vert="horz" lIns="0" tIns="0" rIns="0" bIns="0" rtlCol="0" anchor="t">
            <a:normAutofit/>
          </a:bodyPr>
          <a:lstStyle/>
          <a:p>
            <a:r>
              <a:rPr lang="en-US" dirty="0"/>
              <a:t>Inara Scott, Curriculum Council</a:t>
            </a:r>
          </a:p>
          <a:p>
            <a:r>
              <a:rPr lang="en-US" dirty="0">
                <a:latin typeface="Georgia"/>
              </a:rPr>
              <a:t>May 2021 </a:t>
            </a:r>
            <a:endParaRPr lang="en-US" dirty="0"/>
          </a:p>
        </p:txBody>
      </p:sp>
      <p:sp>
        <p:nvSpPr>
          <p:cNvPr id="5" name="object 4"/>
          <p:cNvSpPr/>
          <p:nvPr/>
        </p:nvSpPr>
        <p:spPr>
          <a:xfrm>
            <a:off x="8867775" y="3478946"/>
            <a:ext cx="3000374" cy="1800225"/>
          </a:xfrm>
          <a:prstGeom prst="rect">
            <a:avLst/>
          </a:prstGeom>
          <a:blipFill>
            <a:blip r:embed="rId3" cstate="print"/>
            <a:stretch>
              <a:fillRect/>
            </a:stretch>
          </a:blipFill>
        </p:spPr>
        <p:txBody>
          <a:bodyPr wrap="square" lIns="0" tIns="0" rIns="0" bIns="0" rtlCol="0"/>
          <a:lstStyle/>
          <a:p>
            <a:endParaRPr dirty="0"/>
          </a:p>
        </p:txBody>
      </p:sp>
    </p:spTree>
    <p:extLst>
      <p:ext uri="{BB962C8B-B14F-4D97-AF65-F5344CB8AC3E}">
        <p14:creationId xmlns:p14="http://schemas.microsoft.com/office/powerpoint/2010/main" val="208732262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a:xfrm>
            <a:off x="921327" y="686134"/>
            <a:ext cx="10515600" cy="1325563"/>
          </a:xfrm>
        </p:spPr>
        <p:txBody>
          <a:bodyPr>
            <a:normAutofit/>
          </a:bodyPr>
          <a:lstStyle/>
          <a:p>
            <a:r>
              <a:rPr lang="en-US" dirty="0"/>
              <a:t>Program Changes for EC/FS Approval </a:t>
            </a:r>
          </a:p>
        </p:txBody>
      </p:sp>
      <p:sp>
        <p:nvSpPr>
          <p:cNvPr id="9" name="Content Placeholder 8"/>
          <p:cNvSpPr>
            <a:spLocks noGrp="1"/>
          </p:cNvSpPr>
          <p:nvPr>
            <p:ph idx="1"/>
          </p:nvPr>
        </p:nvSpPr>
        <p:spPr>
          <a:xfrm>
            <a:off x="921327" y="1943267"/>
            <a:ext cx="10813473" cy="4351338"/>
          </a:xfrm>
        </p:spPr>
        <p:txBody>
          <a:bodyPr vert="horz" lIns="91440" tIns="45720" rIns="91440" bIns="45720" rtlCol="0" anchor="t">
            <a:normAutofit/>
          </a:bodyPr>
          <a:lstStyle/>
          <a:p>
            <a:pPr marL="466725" indent="-466725"/>
            <a:r>
              <a:rPr lang="en-US" sz="3600" dirty="0"/>
              <a:t>739: Mechatronics for Manufacturing Engineering Certificate</a:t>
            </a:r>
          </a:p>
          <a:p>
            <a:pPr marL="466725" indent="-466725"/>
            <a:r>
              <a:rPr lang="en-US" sz="3600" dirty="0"/>
              <a:t>728: Geology Undergraduate Major</a:t>
            </a:r>
          </a:p>
          <a:p>
            <a:pPr marL="466725" indent="-466725"/>
            <a:r>
              <a:rPr lang="en-US" sz="3600" dirty="0"/>
              <a:t>669: College Student Services Administration Graduate Certificate </a:t>
            </a:r>
          </a:p>
          <a:p>
            <a:pPr marL="466725" indent="-466725"/>
            <a:endParaRPr lang="en-US" sz="3600" dirty="0"/>
          </a:p>
          <a:p>
            <a:pPr marL="466725" indent="-466725"/>
            <a:endParaRPr lang="en-US" sz="3600" dirty="0"/>
          </a:p>
        </p:txBody>
      </p:sp>
      <p:sp>
        <p:nvSpPr>
          <p:cNvPr id="4" name="Footer Placeholder 3"/>
          <p:cNvSpPr>
            <a:spLocks noGrp="1"/>
          </p:cNvSpPr>
          <p:nvPr>
            <p:ph type="ftr" sz="quarter" idx="11"/>
          </p:nvPr>
        </p:nvSpPr>
        <p:spPr/>
        <p:txBody>
          <a:bodyPr/>
          <a:lstStyle/>
          <a:p>
            <a:r>
              <a:rPr lang="en-US" dirty="0"/>
              <a:t>OREGON STATE UNIVERSITY</a:t>
            </a:r>
          </a:p>
        </p:txBody>
      </p:sp>
      <p:sp>
        <p:nvSpPr>
          <p:cNvPr id="5" name="Slide Number Placeholder 4"/>
          <p:cNvSpPr>
            <a:spLocks noGrp="1"/>
          </p:cNvSpPr>
          <p:nvPr>
            <p:ph type="sldNum" sz="quarter" idx="12"/>
          </p:nvPr>
        </p:nvSpPr>
        <p:spPr/>
        <p:txBody>
          <a:bodyPr/>
          <a:lstStyle/>
          <a:p>
            <a:fld id="{AAB6004F-53F9-E74D-AC89-56EA63355CB3}" type="slidenum">
              <a:rPr lang="en-US" smtClean="0"/>
              <a:t>1</a:t>
            </a:fld>
            <a:endParaRPr lang="en-US" dirty="0"/>
          </a:p>
        </p:txBody>
      </p:sp>
    </p:spTree>
    <p:extLst>
      <p:ext uri="{BB962C8B-B14F-4D97-AF65-F5344CB8AC3E}">
        <p14:creationId xmlns:p14="http://schemas.microsoft.com/office/powerpoint/2010/main" val="59519232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5ABF68-22A0-444E-9EA5-99AD90C2C07C}"/>
              </a:ext>
            </a:extLst>
          </p:cNvPr>
          <p:cNvSpPr>
            <a:spLocks noGrp="1"/>
          </p:cNvSpPr>
          <p:nvPr>
            <p:ph type="title"/>
          </p:nvPr>
        </p:nvSpPr>
        <p:spPr>
          <a:xfrm>
            <a:off x="838200" y="631572"/>
            <a:ext cx="10515600" cy="1325563"/>
          </a:xfrm>
        </p:spPr>
        <p:txBody>
          <a:bodyPr/>
          <a:lstStyle/>
          <a:p>
            <a:r>
              <a:rPr lang="en-US" dirty="0"/>
              <a:t>Mechatronics for Manufacturing Engineering Certificate (Key 739) </a:t>
            </a:r>
          </a:p>
        </p:txBody>
      </p:sp>
      <p:sp>
        <p:nvSpPr>
          <p:cNvPr id="3" name="Content Placeholder 2">
            <a:extLst>
              <a:ext uri="{FF2B5EF4-FFF2-40B4-BE49-F238E27FC236}">
                <a16:creationId xmlns:a16="http://schemas.microsoft.com/office/drawing/2014/main" id="{22070EE7-02D0-4EC5-8455-DCDCFB7592E2}"/>
              </a:ext>
            </a:extLst>
          </p:cNvPr>
          <p:cNvSpPr>
            <a:spLocks noGrp="1"/>
          </p:cNvSpPr>
          <p:nvPr>
            <p:ph idx="1"/>
          </p:nvPr>
        </p:nvSpPr>
        <p:spPr>
          <a:xfrm>
            <a:off x="838200" y="2107614"/>
            <a:ext cx="10515600" cy="4333206"/>
          </a:xfrm>
        </p:spPr>
        <p:txBody>
          <a:bodyPr>
            <a:normAutofit lnSpcReduction="10000"/>
          </a:bodyPr>
          <a:lstStyle/>
          <a:p>
            <a:r>
              <a:rPr lang="en-US" dirty="0"/>
              <a:t>School of Mechanical, Industrial &amp; Manufacturing Engineering </a:t>
            </a:r>
          </a:p>
          <a:p>
            <a:r>
              <a:rPr lang="en-US" dirty="0"/>
              <a:t>This certificate will train students in a structured mechatronics curriculum to provide them with the opportunity to flexibly and effectively train (and re-train as needed) to meet both their own career ambitions and the needs of their employers. </a:t>
            </a:r>
          </a:p>
          <a:p>
            <a:r>
              <a:rPr lang="en-US" dirty="0"/>
              <a:t>This proposed certificate is targeted at individuals completing a BS degree in engineering and working engineers with a BS in engineering.</a:t>
            </a:r>
          </a:p>
          <a:p>
            <a:r>
              <a:rPr lang="en-US" dirty="0"/>
              <a:t>The mechatronics curriculum is designed to enable diverse entry points that include a community college audience, university students, and working professionals. </a:t>
            </a:r>
          </a:p>
          <a:p>
            <a:endParaRPr lang="en-US" dirty="0"/>
          </a:p>
        </p:txBody>
      </p:sp>
      <p:sp>
        <p:nvSpPr>
          <p:cNvPr id="4" name="Footer Placeholder 3">
            <a:extLst>
              <a:ext uri="{FF2B5EF4-FFF2-40B4-BE49-F238E27FC236}">
                <a16:creationId xmlns:a16="http://schemas.microsoft.com/office/drawing/2014/main" id="{824A9F52-24FB-4BCD-8CD4-FBE34ED21848}"/>
              </a:ext>
            </a:extLst>
          </p:cNvPr>
          <p:cNvSpPr>
            <a:spLocks noGrp="1"/>
          </p:cNvSpPr>
          <p:nvPr>
            <p:ph type="ftr" sz="quarter" idx="11"/>
          </p:nvPr>
        </p:nvSpPr>
        <p:spPr/>
        <p:txBody>
          <a:bodyPr/>
          <a:lstStyle/>
          <a:p>
            <a:r>
              <a:rPr lang="en-US"/>
              <a:t>OREGON STATE UNIVERSITY</a:t>
            </a:r>
            <a:endParaRPr lang="en-US" dirty="0"/>
          </a:p>
        </p:txBody>
      </p:sp>
      <p:sp>
        <p:nvSpPr>
          <p:cNvPr id="5" name="Slide Number Placeholder 4">
            <a:extLst>
              <a:ext uri="{FF2B5EF4-FFF2-40B4-BE49-F238E27FC236}">
                <a16:creationId xmlns:a16="http://schemas.microsoft.com/office/drawing/2014/main" id="{55843971-A32E-4D48-8C58-EC38D8D28FAE}"/>
              </a:ext>
            </a:extLst>
          </p:cNvPr>
          <p:cNvSpPr>
            <a:spLocks noGrp="1"/>
          </p:cNvSpPr>
          <p:nvPr>
            <p:ph type="sldNum" sz="quarter" idx="12"/>
          </p:nvPr>
        </p:nvSpPr>
        <p:spPr/>
        <p:txBody>
          <a:bodyPr/>
          <a:lstStyle/>
          <a:p>
            <a:fld id="{AAB6004F-53F9-E74D-AC89-56EA63355CB3}" type="slidenum">
              <a:rPr lang="en-US" smtClean="0"/>
              <a:pPr/>
              <a:t>2</a:t>
            </a:fld>
            <a:endParaRPr lang="en-US" dirty="0"/>
          </a:p>
        </p:txBody>
      </p:sp>
    </p:spTree>
    <p:extLst>
      <p:ext uri="{BB962C8B-B14F-4D97-AF65-F5344CB8AC3E}">
        <p14:creationId xmlns:p14="http://schemas.microsoft.com/office/powerpoint/2010/main" val="131675936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5ABF68-22A0-444E-9EA5-99AD90C2C07C}"/>
              </a:ext>
            </a:extLst>
          </p:cNvPr>
          <p:cNvSpPr>
            <a:spLocks noGrp="1"/>
          </p:cNvSpPr>
          <p:nvPr>
            <p:ph type="title"/>
          </p:nvPr>
        </p:nvSpPr>
        <p:spPr>
          <a:xfrm>
            <a:off x="838200" y="599742"/>
            <a:ext cx="10515600" cy="1074819"/>
          </a:xfrm>
        </p:spPr>
        <p:txBody>
          <a:bodyPr/>
          <a:lstStyle/>
          <a:p>
            <a:r>
              <a:rPr lang="en-US" dirty="0"/>
              <a:t>Geology Undergraduate Major ( Key 728) </a:t>
            </a:r>
          </a:p>
        </p:txBody>
      </p:sp>
      <p:sp>
        <p:nvSpPr>
          <p:cNvPr id="3" name="Content Placeholder 2">
            <a:extLst>
              <a:ext uri="{FF2B5EF4-FFF2-40B4-BE49-F238E27FC236}">
                <a16:creationId xmlns:a16="http://schemas.microsoft.com/office/drawing/2014/main" id="{22070EE7-02D0-4EC5-8455-DCDCFB7592E2}"/>
              </a:ext>
            </a:extLst>
          </p:cNvPr>
          <p:cNvSpPr>
            <a:spLocks noGrp="1"/>
          </p:cNvSpPr>
          <p:nvPr>
            <p:ph idx="1"/>
          </p:nvPr>
        </p:nvSpPr>
        <p:spPr>
          <a:xfrm>
            <a:off x="838200" y="1674561"/>
            <a:ext cx="10515600" cy="4333206"/>
          </a:xfrm>
        </p:spPr>
        <p:txBody>
          <a:bodyPr>
            <a:normAutofit lnSpcReduction="10000"/>
          </a:bodyPr>
          <a:lstStyle/>
          <a:p>
            <a:r>
              <a:rPr lang="en-US" dirty="0"/>
              <a:t>The College of Earth, Ocean, and Atmospheric Sciences (CEOAS) proposes the creation of a new Bachelor of Science degree in Geology. The new degree will replace the existing B.S. degree in Earth Sciences Geology Option. </a:t>
            </a:r>
          </a:p>
          <a:p>
            <a:r>
              <a:rPr lang="en-US" dirty="0"/>
              <a:t>The primary justification for the change in program is name recognition as the curriculum and program structure more closely aligns with “geology” rather than “earth sciences.” </a:t>
            </a:r>
          </a:p>
          <a:p>
            <a:r>
              <a:rPr lang="en-US" dirty="0"/>
              <a:t>The proposed degree will be supported by the existing Geology faculty, so no new faculty will be required. Geology faculty represent an established undergraduate teaching unit and they have been highly successful in delivering Geology courses since the 1910s.</a:t>
            </a:r>
          </a:p>
          <a:p>
            <a:endParaRPr lang="en-US" dirty="0"/>
          </a:p>
        </p:txBody>
      </p:sp>
      <p:sp>
        <p:nvSpPr>
          <p:cNvPr id="4" name="Footer Placeholder 3">
            <a:extLst>
              <a:ext uri="{FF2B5EF4-FFF2-40B4-BE49-F238E27FC236}">
                <a16:creationId xmlns:a16="http://schemas.microsoft.com/office/drawing/2014/main" id="{824A9F52-24FB-4BCD-8CD4-FBE34ED21848}"/>
              </a:ext>
            </a:extLst>
          </p:cNvPr>
          <p:cNvSpPr>
            <a:spLocks noGrp="1"/>
          </p:cNvSpPr>
          <p:nvPr>
            <p:ph type="ftr" sz="quarter" idx="11"/>
          </p:nvPr>
        </p:nvSpPr>
        <p:spPr/>
        <p:txBody>
          <a:bodyPr/>
          <a:lstStyle/>
          <a:p>
            <a:r>
              <a:rPr lang="en-US"/>
              <a:t>OREGON STATE UNIVERSITY</a:t>
            </a:r>
            <a:endParaRPr lang="en-US" dirty="0"/>
          </a:p>
        </p:txBody>
      </p:sp>
      <p:sp>
        <p:nvSpPr>
          <p:cNvPr id="5" name="Slide Number Placeholder 4">
            <a:extLst>
              <a:ext uri="{FF2B5EF4-FFF2-40B4-BE49-F238E27FC236}">
                <a16:creationId xmlns:a16="http://schemas.microsoft.com/office/drawing/2014/main" id="{55843971-A32E-4D48-8C58-EC38D8D28FAE}"/>
              </a:ext>
            </a:extLst>
          </p:cNvPr>
          <p:cNvSpPr>
            <a:spLocks noGrp="1"/>
          </p:cNvSpPr>
          <p:nvPr>
            <p:ph type="sldNum" sz="quarter" idx="12"/>
          </p:nvPr>
        </p:nvSpPr>
        <p:spPr/>
        <p:txBody>
          <a:bodyPr/>
          <a:lstStyle/>
          <a:p>
            <a:fld id="{AAB6004F-53F9-E74D-AC89-56EA63355CB3}" type="slidenum">
              <a:rPr lang="en-US" smtClean="0"/>
              <a:pPr/>
              <a:t>3</a:t>
            </a:fld>
            <a:endParaRPr lang="en-US" dirty="0"/>
          </a:p>
        </p:txBody>
      </p:sp>
    </p:spTree>
    <p:extLst>
      <p:ext uri="{BB962C8B-B14F-4D97-AF65-F5344CB8AC3E}">
        <p14:creationId xmlns:p14="http://schemas.microsoft.com/office/powerpoint/2010/main" val="118098773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5ABF68-22A0-444E-9EA5-99AD90C2C07C}"/>
              </a:ext>
            </a:extLst>
          </p:cNvPr>
          <p:cNvSpPr>
            <a:spLocks noGrp="1"/>
          </p:cNvSpPr>
          <p:nvPr>
            <p:ph type="title"/>
          </p:nvPr>
        </p:nvSpPr>
        <p:spPr>
          <a:xfrm>
            <a:off x="838200" y="631572"/>
            <a:ext cx="10515600" cy="1325563"/>
          </a:xfrm>
        </p:spPr>
        <p:txBody>
          <a:bodyPr/>
          <a:lstStyle/>
          <a:p>
            <a:r>
              <a:rPr lang="en-US" dirty="0"/>
              <a:t>College Student Services Administration Graduate Certificate (Key 669)</a:t>
            </a:r>
          </a:p>
        </p:txBody>
      </p:sp>
      <p:sp>
        <p:nvSpPr>
          <p:cNvPr id="3" name="Content Placeholder 2">
            <a:extLst>
              <a:ext uri="{FF2B5EF4-FFF2-40B4-BE49-F238E27FC236}">
                <a16:creationId xmlns:a16="http://schemas.microsoft.com/office/drawing/2014/main" id="{22070EE7-02D0-4EC5-8455-DCDCFB7592E2}"/>
              </a:ext>
            </a:extLst>
          </p:cNvPr>
          <p:cNvSpPr>
            <a:spLocks noGrp="1"/>
          </p:cNvSpPr>
          <p:nvPr>
            <p:ph idx="1"/>
          </p:nvPr>
        </p:nvSpPr>
        <p:spPr>
          <a:xfrm>
            <a:off x="838200" y="2107614"/>
            <a:ext cx="10515600" cy="4333206"/>
          </a:xfrm>
        </p:spPr>
        <p:txBody>
          <a:bodyPr>
            <a:normAutofit fontScale="92500" lnSpcReduction="10000"/>
          </a:bodyPr>
          <a:lstStyle/>
          <a:p>
            <a:r>
              <a:rPr lang="en-US" dirty="0"/>
              <a:t>School of Language, Culture and Society </a:t>
            </a:r>
          </a:p>
          <a:p>
            <a:r>
              <a:rPr lang="en-US" dirty="0"/>
              <a:t>The Graduate Certificate in CSSA is designed to enhance core knowledge and skills for higher education professionals and aspiring professionals who seek to strengthen their skills, knowledge and professional practice in the arena of student services and meet the needs of increasingly diverse student populations. </a:t>
            </a:r>
          </a:p>
          <a:p>
            <a:r>
              <a:rPr lang="en-US" dirty="0"/>
              <a:t>This program will support professionals from a wide range of backgrounds, including: people with student affairs degrees who are seeking to supplement their educational background; those with advanced degrees in other fields who are performing student service roles and wish to expand their knowledge and skills; and place-bound individuals needing access to skill and knowledge enhancement.</a:t>
            </a:r>
          </a:p>
          <a:p>
            <a:endParaRPr lang="en-US" dirty="0"/>
          </a:p>
          <a:p>
            <a:endParaRPr lang="en-US" dirty="0"/>
          </a:p>
        </p:txBody>
      </p:sp>
      <p:sp>
        <p:nvSpPr>
          <p:cNvPr id="4" name="Footer Placeholder 3">
            <a:extLst>
              <a:ext uri="{FF2B5EF4-FFF2-40B4-BE49-F238E27FC236}">
                <a16:creationId xmlns:a16="http://schemas.microsoft.com/office/drawing/2014/main" id="{824A9F52-24FB-4BCD-8CD4-FBE34ED21848}"/>
              </a:ext>
            </a:extLst>
          </p:cNvPr>
          <p:cNvSpPr>
            <a:spLocks noGrp="1"/>
          </p:cNvSpPr>
          <p:nvPr>
            <p:ph type="ftr" sz="quarter" idx="11"/>
          </p:nvPr>
        </p:nvSpPr>
        <p:spPr/>
        <p:txBody>
          <a:bodyPr/>
          <a:lstStyle/>
          <a:p>
            <a:r>
              <a:rPr lang="en-US"/>
              <a:t>OREGON STATE UNIVERSITY</a:t>
            </a:r>
            <a:endParaRPr lang="en-US" dirty="0"/>
          </a:p>
        </p:txBody>
      </p:sp>
      <p:sp>
        <p:nvSpPr>
          <p:cNvPr id="5" name="Slide Number Placeholder 4">
            <a:extLst>
              <a:ext uri="{FF2B5EF4-FFF2-40B4-BE49-F238E27FC236}">
                <a16:creationId xmlns:a16="http://schemas.microsoft.com/office/drawing/2014/main" id="{55843971-A32E-4D48-8C58-EC38D8D28FAE}"/>
              </a:ext>
            </a:extLst>
          </p:cNvPr>
          <p:cNvSpPr>
            <a:spLocks noGrp="1"/>
          </p:cNvSpPr>
          <p:nvPr>
            <p:ph type="sldNum" sz="quarter" idx="12"/>
          </p:nvPr>
        </p:nvSpPr>
        <p:spPr/>
        <p:txBody>
          <a:bodyPr/>
          <a:lstStyle/>
          <a:p>
            <a:fld id="{AAB6004F-53F9-E74D-AC89-56EA63355CB3}" type="slidenum">
              <a:rPr lang="en-US" smtClean="0"/>
              <a:pPr/>
              <a:t>4</a:t>
            </a:fld>
            <a:endParaRPr lang="en-US" dirty="0"/>
          </a:p>
        </p:txBody>
      </p:sp>
    </p:spTree>
    <p:extLst>
      <p:ext uri="{BB962C8B-B14F-4D97-AF65-F5344CB8AC3E}">
        <p14:creationId xmlns:p14="http://schemas.microsoft.com/office/powerpoint/2010/main" val="27240405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3726DB-D785-439E-A3F4-26209A6E7307}"/>
              </a:ext>
            </a:extLst>
          </p:cNvPr>
          <p:cNvSpPr>
            <a:spLocks noGrp="1"/>
          </p:cNvSpPr>
          <p:nvPr>
            <p:ph type="title"/>
          </p:nvPr>
        </p:nvSpPr>
        <p:spPr>
          <a:xfrm>
            <a:off x="838200" y="-8495"/>
            <a:ext cx="10515600" cy="1325563"/>
          </a:xfrm>
        </p:spPr>
        <p:txBody>
          <a:bodyPr/>
          <a:lstStyle/>
          <a:p>
            <a:r>
              <a:rPr lang="en-US" dirty="0">
                <a:latin typeface="Georgia"/>
              </a:rPr>
              <a:t>Other Change Proposals: Informational </a:t>
            </a:r>
            <a:endParaRPr lang="en-US" dirty="0"/>
          </a:p>
        </p:txBody>
      </p:sp>
      <p:sp>
        <p:nvSpPr>
          <p:cNvPr id="3" name="Content Placeholder 2">
            <a:extLst>
              <a:ext uri="{FF2B5EF4-FFF2-40B4-BE49-F238E27FC236}">
                <a16:creationId xmlns:a16="http://schemas.microsoft.com/office/drawing/2014/main" id="{FA3C5E30-4591-4DAB-A2A4-5C686FF211F2}"/>
              </a:ext>
            </a:extLst>
          </p:cNvPr>
          <p:cNvSpPr>
            <a:spLocks noGrp="1"/>
          </p:cNvSpPr>
          <p:nvPr>
            <p:ph idx="1"/>
          </p:nvPr>
        </p:nvSpPr>
        <p:spPr>
          <a:xfrm>
            <a:off x="642216" y="1120187"/>
            <a:ext cx="5649768" cy="5302868"/>
          </a:xfrm>
        </p:spPr>
        <p:txBody>
          <a:bodyPr vert="horz" lIns="91440" tIns="45720" rIns="91440" bIns="45720" rtlCol="0" anchor="t">
            <a:noAutofit/>
          </a:bodyPr>
          <a:lstStyle/>
          <a:p>
            <a:pPr marL="0" marR="0" indent="0">
              <a:lnSpc>
                <a:spcPct val="107000"/>
              </a:lnSpc>
              <a:spcBef>
                <a:spcPts val="0"/>
              </a:spcBef>
              <a:spcAft>
                <a:spcPts val="0"/>
              </a:spcAft>
              <a:buNone/>
            </a:pPr>
            <a:r>
              <a:rPr lang="en-US" sz="1600" dirty="0">
                <a:latin typeface="Calibri" panose="020F0502020204030204" pitchFamily="34" charset="0"/>
                <a:ea typeface="Calibri" panose="020F0502020204030204" pitchFamily="34" charset="0"/>
                <a:cs typeface="Times New Roman" panose="02020603050405020304" pitchFamily="18" charset="0"/>
              </a:rPr>
              <a:t>177 </a:t>
            </a:r>
            <a:r>
              <a:rPr lang="en-US" sz="1600" dirty="0"/>
              <a:t>Fisheries and Wildlife Administration Graduate Major (PSM)</a:t>
            </a:r>
          </a:p>
          <a:p>
            <a:pPr marL="0" marR="0" indent="0">
              <a:lnSpc>
                <a:spcPct val="107000"/>
              </a:lnSpc>
              <a:spcBef>
                <a:spcPts val="0"/>
              </a:spcBef>
              <a:spcAft>
                <a:spcPts val="0"/>
              </a:spcAft>
              <a:buNone/>
            </a:pPr>
            <a:r>
              <a:rPr lang="en-US" sz="1600" dirty="0">
                <a:latin typeface="Calibri" panose="020F0502020204030204" pitchFamily="34" charset="0"/>
                <a:ea typeface="Calibri" panose="020F0502020204030204" pitchFamily="34" charset="0"/>
                <a:cs typeface="Times New Roman" panose="02020603050405020304" pitchFamily="18" charset="0"/>
              </a:rPr>
              <a:t>522 Professional Sales Minor </a:t>
            </a:r>
          </a:p>
          <a:p>
            <a:pPr marL="0" marR="0" indent="0">
              <a:lnSpc>
                <a:spcPct val="107000"/>
              </a:lnSpc>
              <a:spcBef>
                <a:spcPts val="0"/>
              </a:spcBef>
              <a:spcAft>
                <a:spcPts val="0"/>
              </a:spcAft>
              <a:buNone/>
            </a:pPr>
            <a:r>
              <a:rPr lang="en-US" sz="1600" dirty="0">
                <a:latin typeface="Calibri" panose="020F0502020204030204" pitchFamily="34" charset="0"/>
                <a:ea typeface="Calibri" panose="020F0502020204030204" pitchFamily="34" charset="0"/>
                <a:cs typeface="Times New Roman" panose="02020603050405020304" pitchFamily="18" charset="0"/>
              </a:rPr>
              <a:t>32 </a:t>
            </a:r>
            <a:r>
              <a:rPr lang="en-US" sz="1600" dirty="0"/>
              <a:t>Natural Resources Graduate Major (MNR)</a:t>
            </a:r>
          </a:p>
          <a:p>
            <a:pPr marL="0" marR="0" indent="0">
              <a:lnSpc>
                <a:spcPct val="107000"/>
              </a:lnSpc>
              <a:spcBef>
                <a:spcPts val="0"/>
              </a:spcBef>
              <a:spcAft>
                <a:spcPts val="0"/>
              </a:spcAft>
              <a:buNone/>
            </a:pPr>
            <a:r>
              <a:rPr lang="en-US" sz="1600" dirty="0">
                <a:latin typeface="Calibri" panose="020F0502020204030204" pitchFamily="34" charset="0"/>
                <a:ea typeface="Calibri" panose="020F0502020204030204" pitchFamily="34" charset="0"/>
                <a:cs typeface="Times New Roman" panose="02020603050405020304" pitchFamily="18" charset="0"/>
              </a:rPr>
              <a:t>119 </a:t>
            </a:r>
            <a:r>
              <a:rPr lang="en-US" sz="1600" dirty="0"/>
              <a:t>New Media Communications Minor</a:t>
            </a:r>
          </a:p>
          <a:p>
            <a:pPr marL="0" marR="0" indent="0">
              <a:lnSpc>
                <a:spcPct val="107000"/>
              </a:lnSpc>
              <a:spcBef>
                <a:spcPts val="0"/>
              </a:spcBef>
              <a:spcAft>
                <a:spcPts val="0"/>
              </a:spcAft>
              <a:buNone/>
            </a:pPr>
            <a:r>
              <a:rPr lang="en-US" sz="1600" dirty="0">
                <a:latin typeface="Calibri" panose="020F0502020204030204" pitchFamily="34" charset="0"/>
                <a:ea typeface="Calibri" panose="020F0502020204030204" pitchFamily="34" charset="0"/>
                <a:cs typeface="Times New Roman" panose="02020603050405020304" pitchFamily="18" charset="0"/>
              </a:rPr>
              <a:t>766 </a:t>
            </a:r>
            <a:r>
              <a:rPr lang="en-US" sz="1600" dirty="0"/>
              <a:t>Biochemistry and Molecular Biology Minor</a:t>
            </a:r>
          </a:p>
          <a:p>
            <a:pPr marL="0" marR="0" indent="0">
              <a:lnSpc>
                <a:spcPct val="107000"/>
              </a:lnSpc>
              <a:spcBef>
                <a:spcPts val="0"/>
              </a:spcBef>
              <a:spcAft>
                <a:spcPts val="0"/>
              </a:spcAft>
              <a:buNone/>
            </a:pPr>
            <a:r>
              <a:rPr lang="en-US" sz="1600" dirty="0"/>
              <a:t>771 Business Information Systems Minor</a:t>
            </a:r>
          </a:p>
          <a:p>
            <a:pPr marL="0" marR="0" indent="0">
              <a:lnSpc>
                <a:spcPct val="107000"/>
              </a:lnSpc>
              <a:spcBef>
                <a:spcPts val="0"/>
              </a:spcBef>
              <a:spcAft>
                <a:spcPts val="0"/>
              </a:spcAft>
              <a:buNone/>
            </a:pPr>
            <a:r>
              <a:rPr lang="en-US" sz="1600" dirty="0"/>
              <a:t>43 Forest Engineering - Civil Engineering Undergraduate Major (BS, HBS)</a:t>
            </a:r>
          </a:p>
          <a:p>
            <a:pPr marL="0" marR="0" indent="0">
              <a:lnSpc>
                <a:spcPct val="107000"/>
              </a:lnSpc>
              <a:spcBef>
                <a:spcPts val="0"/>
              </a:spcBef>
              <a:spcAft>
                <a:spcPts val="0"/>
              </a:spcAft>
              <a:buNone/>
            </a:pPr>
            <a:r>
              <a:rPr lang="en-US" sz="1600" dirty="0"/>
              <a:t>50 Advanced Wood Manufacturing Option</a:t>
            </a:r>
          </a:p>
          <a:p>
            <a:pPr marL="0" marR="0" indent="0">
              <a:lnSpc>
                <a:spcPct val="107000"/>
              </a:lnSpc>
              <a:spcBef>
                <a:spcPts val="0"/>
              </a:spcBef>
              <a:spcAft>
                <a:spcPts val="0"/>
              </a:spcAft>
              <a:buNone/>
            </a:pPr>
            <a:r>
              <a:rPr lang="en-US" sz="1600" dirty="0"/>
              <a:t>98 Community Development and Leadership Option</a:t>
            </a:r>
          </a:p>
          <a:p>
            <a:pPr marL="0" marR="0" indent="0">
              <a:lnSpc>
                <a:spcPct val="107000"/>
              </a:lnSpc>
              <a:spcBef>
                <a:spcPts val="0"/>
              </a:spcBef>
              <a:spcAft>
                <a:spcPts val="0"/>
              </a:spcAft>
              <a:buNone/>
            </a:pPr>
            <a:r>
              <a:rPr lang="en-US" sz="1600" dirty="0"/>
              <a:t>766 Biochemistry and Molecular Biology Minor</a:t>
            </a:r>
          </a:p>
          <a:p>
            <a:pPr marL="0" marR="0" indent="0">
              <a:lnSpc>
                <a:spcPct val="107000"/>
              </a:lnSpc>
              <a:spcBef>
                <a:spcPts val="0"/>
              </a:spcBef>
              <a:spcAft>
                <a:spcPts val="0"/>
              </a:spcAft>
              <a:buNone/>
            </a:pPr>
            <a:r>
              <a:rPr lang="en-US" sz="1600" dirty="0"/>
              <a:t>305 Entrepreneurship for Business Majors Option</a:t>
            </a:r>
          </a:p>
          <a:p>
            <a:pPr marL="0" marR="0" indent="0">
              <a:lnSpc>
                <a:spcPct val="107000"/>
              </a:lnSpc>
              <a:spcBef>
                <a:spcPts val="0"/>
              </a:spcBef>
              <a:spcAft>
                <a:spcPts val="0"/>
              </a:spcAft>
              <a:buNone/>
            </a:pPr>
            <a:r>
              <a:rPr lang="en-US" sz="1600" dirty="0"/>
              <a:t>442 Supply Chain Analytics Graduate Option</a:t>
            </a:r>
          </a:p>
          <a:p>
            <a:pPr marL="0" marR="0" indent="0">
              <a:lnSpc>
                <a:spcPct val="107000"/>
              </a:lnSpc>
              <a:spcBef>
                <a:spcPts val="0"/>
              </a:spcBef>
              <a:spcAft>
                <a:spcPts val="0"/>
              </a:spcAft>
              <a:buNone/>
            </a:pPr>
            <a:r>
              <a:rPr lang="en-US" sz="1600" dirty="0"/>
              <a:t>446 Entrepreneurship Minor</a:t>
            </a:r>
          </a:p>
          <a:p>
            <a:pPr marL="0" marR="0" indent="0">
              <a:lnSpc>
                <a:spcPct val="107000"/>
              </a:lnSpc>
              <a:spcBef>
                <a:spcPts val="0"/>
              </a:spcBef>
              <a:spcAft>
                <a:spcPts val="0"/>
              </a:spcAft>
              <a:buNone/>
            </a:pPr>
            <a:r>
              <a:rPr lang="en-US" sz="1600" dirty="0"/>
              <a:t>448 Finance Undergraduate Major (BA, BS, HBA, HBS)</a:t>
            </a:r>
          </a:p>
          <a:p>
            <a:pPr marL="0" marR="0" indent="0">
              <a:lnSpc>
                <a:spcPct val="107000"/>
              </a:lnSpc>
              <a:spcBef>
                <a:spcPts val="0"/>
              </a:spcBef>
              <a:spcAft>
                <a:spcPts val="0"/>
              </a:spcAft>
              <a:buNone/>
            </a:pPr>
            <a:r>
              <a:rPr lang="en-US" sz="1600" dirty="0"/>
              <a:t>770 Supply Chain and Logistic Management Minor</a:t>
            </a:r>
          </a:p>
          <a:p>
            <a:pPr marL="0" marR="0" indent="0">
              <a:lnSpc>
                <a:spcPct val="107000"/>
              </a:lnSpc>
              <a:spcBef>
                <a:spcPts val="0"/>
              </a:spcBef>
              <a:spcAft>
                <a:spcPts val="0"/>
              </a:spcAft>
              <a:buNone/>
            </a:pPr>
            <a:r>
              <a:rPr lang="en-US" sz="1600" dirty="0"/>
              <a:t>53 Management and Marketing Option</a:t>
            </a:r>
          </a:p>
          <a:p>
            <a:pPr marL="0" marR="0" indent="0">
              <a:lnSpc>
                <a:spcPct val="107000"/>
              </a:lnSpc>
              <a:spcBef>
                <a:spcPts val="0"/>
              </a:spcBef>
              <a:spcAft>
                <a:spcPts val="0"/>
              </a:spcAft>
              <a:buNone/>
            </a:pPr>
            <a:r>
              <a:rPr lang="en-US" sz="1600" dirty="0"/>
              <a:t>54 Science and Engineering Option</a:t>
            </a:r>
          </a:p>
          <a:p>
            <a:pPr marL="0" marR="0" indent="0">
              <a:lnSpc>
                <a:spcPct val="107000"/>
              </a:lnSpc>
              <a:spcBef>
                <a:spcPts val="0"/>
              </a:spcBef>
              <a:spcAft>
                <a:spcPts val="0"/>
              </a:spcAft>
              <a:buNone/>
            </a:pPr>
            <a:r>
              <a:rPr lang="en-US" sz="1600" dirty="0"/>
              <a:t>756 Law and Society Option</a:t>
            </a:r>
          </a:p>
          <a:p>
            <a:pPr marL="0" marR="0" indent="0">
              <a:lnSpc>
                <a:spcPct val="107000"/>
              </a:lnSpc>
              <a:spcBef>
                <a:spcPts val="0"/>
              </a:spcBef>
              <a:spcAft>
                <a:spcPts val="0"/>
              </a:spcAft>
              <a:buNone/>
            </a:pPr>
            <a:endParaRPr lang="en-US" sz="1600" dirty="0"/>
          </a:p>
          <a:p>
            <a:pPr marL="0" marR="0" indent="0">
              <a:lnSpc>
                <a:spcPct val="107000"/>
              </a:lnSpc>
              <a:spcBef>
                <a:spcPts val="0"/>
              </a:spcBef>
              <a:spcAft>
                <a:spcPts val="0"/>
              </a:spcAft>
              <a:buNone/>
            </a:pPr>
            <a:endParaRPr lang="en-US" sz="1600" dirty="0">
              <a:latin typeface="Calibri" panose="020F0502020204030204" pitchFamily="34" charset="0"/>
              <a:ea typeface="Calibri" panose="020F0502020204030204" pitchFamily="34" charset="0"/>
              <a:cs typeface="Times New Roman" panose="02020603050405020304" pitchFamily="18" charset="0"/>
            </a:endParaRPr>
          </a:p>
        </p:txBody>
      </p:sp>
      <p:sp>
        <p:nvSpPr>
          <p:cNvPr id="4" name="Footer Placeholder 3">
            <a:extLst>
              <a:ext uri="{FF2B5EF4-FFF2-40B4-BE49-F238E27FC236}">
                <a16:creationId xmlns:a16="http://schemas.microsoft.com/office/drawing/2014/main" id="{E7459212-5D23-4300-B6C8-C61B52F1C055}"/>
              </a:ext>
            </a:extLst>
          </p:cNvPr>
          <p:cNvSpPr>
            <a:spLocks noGrp="1"/>
          </p:cNvSpPr>
          <p:nvPr>
            <p:ph type="ftr" sz="quarter" idx="11"/>
          </p:nvPr>
        </p:nvSpPr>
        <p:spPr>
          <a:xfrm>
            <a:off x="4882573" y="6320949"/>
            <a:ext cx="6680200" cy="365125"/>
          </a:xfrm>
        </p:spPr>
        <p:txBody>
          <a:bodyPr/>
          <a:lstStyle/>
          <a:p>
            <a:r>
              <a:rPr lang="en-US" dirty="0"/>
              <a:t>OREGON STATE UNIVERSITY</a:t>
            </a:r>
          </a:p>
        </p:txBody>
      </p:sp>
      <p:sp>
        <p:nvSpPr>
          <p:cNvPr id="5" name="Slide Number Placeholder 4">
            <a:extLst>
              <a:ext uri="{FF2B5EF4-FFF2-40B4-BE49-F238E27FC236}">
                <a16:creationId xmlns:a16="http://schemas.microsoft.com/office/drawing/2014/main" id="{2785A3AD-0B48-4A02-A439-FDC62B9321B5}"/>
              </a:ext>
            </a:extLst>
          </p:cNvPr>
          <p:cNvSpPr>
            <a:spLocks noGrp="1"/>
          </p:cNvSpPr>
          <p:nvPr>
            <p:ph type="sldNum" sz="quarter" idx="12"/>
          </p:nvPr>
        </p:nvSpPr>
        <p:spPr>
          <a:xfrm>
            <a:off x="11615304" y="6291923"/>
            <a:ext cx="635000" cy="365125"/>
          </a:xfrm>
        </p:spPr>
        <p:txBody>
          <a:bodyPr/>
          <a:lstStyle/>
          <a:p>
            <a:fld id="{AAB6004F-53F9-E74D-AC89-56EA63355CB3}" type="slidenum">
              <a:rPr lang="en-US" smtClean="0"/>
              <a:pPr/>
              <a:t>5</a:t>
            </a:fld>
            <a:endParaRPr lang="en-US" dirty="0"/>
          </a:p>
        </p:txBody>
      </p:sp>
      <p:sp>
        <p:nvSpPr>
          <p:cNvPr id="7" name="Content Placeholder 2">
            <a:extLst>
              <a:ext uri="{FF2B5EF4-FFF2-40B4-BE49-F238E27FC236}">
                <a16:creationId xmlns:a16="http://schemas.microsoft.com/office/drawing/2014/main" id="{FA3C5E30-4591-4DAB-A2A4-5C686FF211F2}"/>
              </a:ext>
            </a:extLst>
          </p:cNvPr>
          <p:cNvSpPr txBox="1">
            <a:spLocks/>
          </p:cNvSpPr>
          <p:nvPr/>
        </p:nvSpPr>
        <p:spPr>
          <a:xfrm>
            <a:off x="6096000" y="1317068"/>
            <a:ext cx="6026727" cy="4909106"/>
          </a:xfrm>
          <a:prstGeom prst="rect">
            <a:avLst/>
          </a:prstGeom>
        </p:spPr>
        <p:txBody>
          <a:bodyPr vert="horz" lIns="91440" tIns="45720" rIns="91440" bIns="45720" rtlCol="0" anchor="t">
            <a:noAutofit/>
          </a:bodyPr>
          <a:lstStyle>
            <a:lvl1pPr marL="228600" indent="-228600" algn="l" defTabSz="914400" rtl="0" eaLnBrk="1" latinLnBrk="0" hangingPunct="1">
              <a:lnSpc>
                <a:spcPct val="90000"/>
              </a:lnSpc>
              <a:spcBef>
                <a:spcPts val="1000"/>
              </a:spcBef>
              <a:buFont typeface="Arial"/>
              <a:buChar char="•"/>
              <a:defRPr sz="2800" kern="1200" baseline="0">
                <a:solidFill>
                  <a:schemeClr val="tx2"/>
                </a:solidFill>
                <a:latin typeface="Kievit Offc" panose="020B0504030101020102" pitchFamily="34" charset="0"/>
                <a:ea typeface="+mn-ea"/>
                <a:cs typeface="+mn-cs"/>
              </a:defRPr>
            </a:lvl1pPr>
            <a:lvl2pPr marL="685800" indent="-228600" algn="l" defTabSz="914400" rtl="0" eaLnBrk="1" latinLnBrk="0" hangingPunct="1">
              <a:lnSpc>
                <a:spcPct val="90000"/>
              </a:lnSpc>
              <a:spcBef>
                <a:spcPts val="500"/>
              </a:spcBef>
              <a:buFont typeface="Arial"/>
              <a:buChar char="•"/>
              <a:defRPr sz="2400" kern="1200" baseline="0">
                <a:solidFill>
                  <a:schemeClr val="tx2"/>
                </a:solidFill>
                <a:latin typeface="Kievit Offc" panose="020B0504030101020102" pitchFamily="34" charset="0"/>
                <a:ea typeface="+mn-ea"/>
                <a:cs typeface="+mn-cs"/>
              </a:defRPr>
            </a:lvl2pPr>
            <a:lvl3pPr marL="1143000" indent="-228600" algn="l" defTabSz="914400" rtl="0" eaLnBrk="1" latinLnBrk="0" hangingPunct="1">
              <a:lnSpc>
                <a:spcPct val="90000"/>
              </a:lnSpc>
              <a:spcBef>
                <a:spcPts val="500"/>
              </a:spcBef>
              <a:buFont typeface="Arial"/>
              <a:buChar char="•"/>
              <a:defRPr sz="2000" kern="1200" baseline="0">
                <a:solidFill>
                  <a:schemeClr val="tx2"/>
                </a:solidFill>
                <a:latin typeface="Kievit Offc" panose="020B0504030101020102" pitchFamily="34" charset="0"/>
                <a:ea typeface="+mn-ea"/>
                <a:cs typeface="+mn-cs"/>
              </a:defRPr>
            </a:lvl3pPr>
            <a:lvl4pPr marL="1600200" indent="-228600" algn="l" defTabSz="914400" rtl="0" eaLnBrk="1" latinLnBrk="0" hangingPunct="1">
              <a:lnSpc>
                <a:spcPct val="90000"/>
              </a:lnSpc>
              <a:spcBef>
                <a:spcPts val="500"/>
              </a:spcBef>
              <a:buFont typeface="Arial"/>
              <a:buChar char="•"/>
              <a:defRPr sz="1800" kern="1200" baseline="0">
                <a:solidFill>
                  <a:schemeClr val="tx2"/>
                </a:solidFill>
                <a:latin typeface="Kievit Offc" panose="020B0504030101020102" pitchFamily="34" charset="0"/>
                <a:ea typeface="+mn-ea"/>
                <a:cs typeface="+mn-cs"/>
              </a:defRPr>
            </a:lvl4pPr>
            <a:lvl5pPr marL="2057400" indent="-228600" algn="l" defTabSz="914400" rtl="0" eaLnBrk="1" latinLnBrk="0" hangingPunct="1">
              <a:lnSpc>
                <a:spcPct val="90000"/>
              </a:lnSpc>
              <a:spcBef>
                <a:spcPts val="500"/>
              </a:spcBef>
              <a:buFont typeface="Arial"/>
              <a:buChar char="•"/>
              <a:defRPr sz="1800" kern="1200" baseline="0">
                <a:solidFill>
                  <a:schemeClr val="tx2"/>
                </a:solidFill>
                <a:latin typeface="Kievit Offc" panose="020B0504030101020102" pitchFamily="34" charset="0"/>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a:lstStyle>
          <a:p>
            <a:pPr marL="0" indent="0">
              <a:lnSpc>
                <a:spcPct val="100000"/>
              </a:lnSpc>
              <a:spcBef>
                <a:spcPts val="600"/>
              </a:spcBef>
              <a:buFont typeface="Arial"/>
              <a:buNone/>
            </a:pPr>
            <a:endParaRPr lang="en-US" sz="1600" dirty="0">
              <a:latin typeface="Kievit Offc"/>
            </a:endParaRPr>
          </a:p>
        </p:txBody>
      </p:sp>
      <p:sp>
        <p:nvSpPr>
          <p:cNvPr id="9" name="Content Placeholder 2">
            <a:extLst>
              <a:ext uri="{FF2B5EF4-FFF2-40B4-BE49-F238E27FC236}">
                <a16:creationId xmlns:a16="http://schemas.microsoft.com/office/drawing/2014/main" id="{DD94AF13-546D-44DB-A83D-F9DE776F4205}"/>
              </a:ext>
            </a:extLst>
          </p:cNvPr>
          <p:cNvSpPr txBox="1">
            <a:spLocks/>
          </p:cNvSpPr>
          <p:nvPr/>
        </p:nvSpPr>
        <p:spPr>
          <a:xfrm>
            <a:off x="6382471" y="1066503"/>
            <a:ext cx="5649768" cy="4724993"/>
          </a:xfrm>
          <a:prstGeom prst="rect">
            <a:avLst/>
          </a:prstGeom>
        </p:spPr>
        <p:txBody>
          <a:bodyPr vert="horz" lIns="91440" tIns="45720" rIns="91440" bIns="45720" rtlCol="0" anchor="t">
            <a:noAutofit/>
          </a:bodyPr>
          <a:lstStyle>
            <a:lvl1pPr marL="228600" indent="-228600" algn="l" defTabSz="914400" rtl="0" eaLnBrk="1" latinLnBrk="0" hangingPunct="1">
              <a:lnSpc>
                <a:spcPct val="90000"/>
              </a:lnSpc>
              <a:spcBef>
                <a:spcPts val="1000"/>
              </a:spcBef>
              <a:buFont typeface="Arial"/>
              <a:buChar char="•"/>
              <a:defRPr sz="2800" kern="1200" baseline="0">
                <a:solidFill>
                  <a:schemeClr val="tx2"/>
                </a:solidFill>
                <a:latin typeface="Kievit Offc" panose="020B0504030101020102" pitchFamily="34" charset="0"/>
                <a:ea typeface="+mn-ea"/>
                <a:cs typeface="+mn-cs"/>
              </a:defRPr>
            </a:lvl1pPr>
            <a:lvl2pPr marL="685800" indent="-228600" algn="l" defTabSz="914400" rtl="0" eaLnBrk="1" latinLnBrk="0" hangingPunct="1">
              <a:lnSpc>
                <a:spcPct val="90000"/>
              </a:lnSpc>
              <a:spcBef>
                <a:spcPts val="500"/>
              </a:spcBef>
              <a:buFont typeface="Arial"/>
              <a:buChar char="•"/>
              <a:defRPr sz="2400" kern="1200" baseline="0">
                <a:solidFill>
                  <a:schemeClr val="tx2"/>
                </a:solidFill>
                <a:latin typeface="Kievit Offc" panose="020B0504030101020102" pitchFamily="34" charset="0"/>
                <a:ea typeface="+mn-ea"/>
                <a:cs typeface="+mn-cs"/>
              </a:defRPr>
            </a:lvl2pPr>
            <a:lvl3pPr marL="1143000" indent="-228600" algn="l" defTabSz="914400" rtl="0" eaLnBrk="1" latinLnBrk="0" hangingPunct="1">
              <a:lnSpc>
                <a:spcPct val="90000"/>
              </a:lnSpc>
              <a:spcBef>
                <a:spcPts val="500"/>
              </a:spcBef>
              <a:buFont typeface="Arial"/>
              <a:buChar char="•"/>
              <a:defRPr sz="2000" kern="1200" baseline="0">
                <a:solidFill>
                  <a:schemeClr val="tx2"/>
                </a:solidFill>
                <a:latin typeface="Kievit Offc" panose="020B0504030101020102" pitchFamily="34" charset="0"/>
                <a:ea typeface="+mn-ea"/>
                <a:cs typeface="+mn-cs"/>
              </a:defRPr>
            </a:lvl3pPr>
            <a:lvl4pPr marL="1600200" indent="-228600" algn="l" defTabSz="914400" rtl="0" eaLnBrk="1" latinLnBrk="0" hangingPunct="1">
              <a:lnSpc>
                <a:spcPct val="90000"/>
              </a:lnSpc>
              <a:spcBef>
                <a:spcPts val="500"/>
              </a:spcBef>
              <a:buFont typeface="Arial"/>
              <a:buChar char="•"/>
              <a:defRPr sz="1800" kern="1200" baseline="0">
                <a:solidFill>
                  <a:schemeClr val="tx2"/>
                </a:solidFill>
                <a:latin typeface="Kievit Offc" panose="020B0504030101020102" pitchFamily="34" charset="0"/>
                <a:ea typeface="+mn-ea"/>
                <a:cs typeface="+mn-cs"/>
              </a:defRPr>
            </a:lvl4pPr>
            <a:lvl5pPr marL="2057400" indent="-228600" algn="l" defTabSz="914400" rtl="0" eaLnBrk="1" latinLnBrk="0" hangingPunct="1">
              <a:lnSpc>
                <a:spcPct val="90000"/>
              </a:lnSpc>
              <a:spcBef>
                <a:spcPts val="500"/>
              </a:spcBef>
              <a:buFont typeface="Arial"/>
              <a:buChar char="•"/>
              <a:defRPr sz="1800" kern="1200" baseline="0">
                <a:solidFill>
                  <a:schemeClr val="tx2"/>
                </a:solidFill>
                <a:latin typeface="Kievit Offc" panose="020B0504030101020102" pitchFamily="34" charset="0"/>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a:lstStyle>
          <a:p>
            <a:pPr marL="0" indent="0">
              <a:lnSpc>
                <a:spcPct val="107000"/>
              </a:lnSpc>
              <a:spcBef>
                <a:spcPts val="0"/>
              </a:spcBef>
              <a:buNone/>
            </a:pPr>
            <a:r>
              <a:rPr lang="en-US" sz="1600" dirty="0"/>
              <a:t>758 Humans and the Environment Option</a:t>
            </a:r>
          </a:p>
          <a:p>
            <a:pPr marL="0" indent="0">
              <a:lnSpc>
                <a:spcPct val="107000"/>
              </a:lnSpc>
              <a:spcBef>
                <a:spcPts val="0"/>
              </a:spcBef>
              <a:buNone/>
            </a:pPr>
            <a:r>
              <a:rPr lang="en-US" sz="1600" dirty="0">
                <a:latin typeface="Calibri" panose="020F0502020204030204" pitchFamily="34" charset="0"/>
                <a:ea typeface="Calibri" panose="020F0502020204030204" pitchFamily="34" charset="0"/>
                <a:cs typeface="Times New Roman" panose="02020603050405020304" pitchFamily="18" charset="0"/>
              </a:rPr>
              <a:t>759 </a:t>
            </a:r>
            <a:r>
              <a:rPr lang="en-US" sz="1600" dirty="0"/>
              <a:t>General Social Science Option</a:t>
            </a:r>
          </a:p>
          <a:p>
            <a:pPr marL="0" indent="0">
              <a:lnSpc>
                <a:spcPct val="107000"/>
              </a:lnSpc>
              <a:spcBef>
                <a:spcPts val="0"/>
              </a:spcBef>
              <a:buNone/>
            </a:pPr>
            <a:r>
              <a:rPr lang="en-US" sz="1600" dirty="0">
                <a:latin typeface="Calibri" panose="020F0502020204030204" pitchFamily="34" charset="0"/>
                <a:ea typeface="Calibri" panose="020F0502020204030204" pitchFamily="34" charset="0"/>
                <a:cs typeface="Times New Roman" panose="02020603050405020304" pitchFamily="18" charset="0"/>
              </a:rPr>
              <a:t>603 </a:t>
            </a:r>
            <a:r>
              <a:rPr lang="en-US" sz="1600" dirty="0" err="1"/>
              <a:t>BioHealth</a:t>
            </a:r>
            <a:r>
              <a:rPr lang="en-US" sz="1600" dirty="0"/>
              <a:t> Sciences Undergraduate Major (BS, HBS)</a:t>
            </a:r>
          </a:p>
          <a:p>
            <a:pPr marL="0" indent="0">
              <a:lnSpc>
                <a:spcPct val="107000"/>
              </a:lnSpc>
              <a:spcBef>
                <a:spcPts val="0"/>
              </a:spcBef>
              <a:buNone/>
            </a:pPr>
            <a:r>
              <a:rPr lang="en-US" sz="1600" dirty="0">
                <a:latin typeface="Calibri" panose="020F0502020204030204" pitchFamily="34" charset="0"/>
                <a:ea typeface="Calibri" panose="020F0502020204030204" pitchFamily="34" charset="0"/>
                <a:cs typeface="Times New Roman" panose="02020603050405020304" pitchFamily="18" charset="0"/>
              </a:rPr>
              <a:t>604 </a:t>
            </a:r>
            <a:r>
              <a:rPr lang="en-US" sz="1600" dirty="0"/>
              <a:t>Pre-Clinical Laboratory Science Option</a:t>
            </a:r>
          </a:p>
          <a:p>
            <a:pPr marL="0" indent="0">
              <a:lnSpc>
                <a:spcPct val="107000"/>
              </a:lnSpc>
              <a:spcBef>
                <a:spcPts val="0"/>
              </a:spcBef>
              <a:buNone/>
            </a:pPr>
            <a:r>
              <a:rPr lang="en-US" sz="1600" dirty="0">
                <a:latin typeface="Calibri" panose="020F0502020204030204" pitchFamily="34" charset="0"/>
                <a:ea typeface="Calibri" panose="020F0502020204030204" pitchFamily="34" charset="0"/>
                <a:cs typeface="Times New Roman" panose="02020603050405020304" pitchFamily="18" charset="0"/>
              </a:rPr>
              <a:t>605 </a:t>
            </a:r>
            <a:r>
              <a:rPr lang="en-US" sz="1600" dirty="0"/>
              <a:t>Pre-Dentistry Option</a:t>
            </a:r>
          </a:p>
          <a:p>
            <a:pPr marL="0" indent="0">
              <a:lnSpc>
                <a:spcPct val="107000"/>
              </a:lnSpc>
              <a:spcBef>
                <a:spcPts val="0"/>
              </a:spcBef>
              <a:buNone/>
            </a:pPr>
            <a:r>
              <a:rPr lang="en-US" sz="1600" dirty="0">
                <a:latin typeface="Calibri" panose="020F0502020204030204" pitchFamily="34" charset="0"/>
                <a:ea typeface="Calibri" panose="020F0502020204030204" pitchFamily="34" charset="0"/>
                <a:cs typeface="Times New Roman" panose="02020603050405020304" pitchFamily="18" charset="0"/>
              </a:rPr>
              <a:t>606 </a:t>
            </a:r>
            <a:r>
              <a:rPr lang="en-US" sz="1600" dirty="0"/>
              <a:t>Pre-Medicine/Pre-Podiatry Option</a:t>
            </a:r>
          </a:p>
          <a:p>
            <a:pPr marL="0" indent="0">
              <a:lnSpc>
                <a:spcPct val="107000"/>
              </a:lnSpc>
              <a:spcBef>
                <a:spcPts val="0"/>
              </a:spcBef>
              <a:buNone/>
            </a:pPr>
            <a:r>
              <a:rPr lang="en-US" sz="1600" dirty="0">
                <a:latin typeface="Calibri" panose="020F0502020204030204" pitchFamily="34" charset="0"/>
                <a:ea typeface="Calibri" panose="020F0502020204030204" pitchFamily="34" charset="0"/>
                <a:cs typeface="Times New Roman" panose="02020603050405020304" pitchFamily="18" charset="0"/>
              </a:rPr>
              <a:t>607 </a:t>
            </a:r>
            <a:r>
              <a:rPr lang="en-US" sz="1600" dirty="0"/>
              <a:t>Pre-Optometry Option</a:t>
            </a:r>
          </a:p>
          <a:p>
            <a:pPr marL="0" indent="0">
              <a:lnSpc>
                <a:spcPct val="107000"/>
              </a:lnSpc>
              <a:spcBef>
                <a:spcPts val="0"/>
              </a:spcBef>
              <a:buNone/>
            </a:pPr>
            <a:r>
              <a:rPr lang="en-US" sz="1600" dirty="0">
                <a:latin typeface="Calibri" panose="020F0502020204030204" pitchFamily="34" charset="0"/>
                <a:ea typeface="Calibri" panose="020F0502020204030204" pitchFamily="34" charset="0"/>
                <a:cs typeface="Times New Roman" panose="02020603050405020304" pitchFamily="18" charset="0"/>
              </a:rPr>
              <a:t>608 </a:t>
            </a:r>
            <a:r>
              <a:rPr lang="en-US" sz="1600" dirty="0"/>
              <a:t>Pre-Pharmacy Option</a:t>
            </a:r>
          </a:p>
          <a:p>
            <a:pPr marL="0" indent="0">
              <a:lnSpc>
                <a:spcPct val="107000"/>
              </a:lnSpc>
              <a:spcBef>
                <a:spcPts val="0"/>
              </a:spcBef>
              <a:buNone/>
            </a:pPr>
            <a:r>
              <a:rPr lang="en-US" sz="1600" dirty="0">
                <a:latin typeface="Calibri" panose="020F0502020204030204" pitchFamily="34" charset="0"/>
                <a:ea typeface="Calibri" panose="020F0502020204030204" pitchFamily="34" charset="0"/>
                <a:cs typeface="Times New Roman" panose="02020603050405020304" pitchFamily="18" charset="0"/>
              </a:rPr>
              <a:t>609 </a:t>
            </a:r>
            <a:r>
              <a:rPr lang="en-US" sz="1600" dirty="0"/>
              <a:t>Pre-Physical Therapy Option</a:t>
            </a:r>
          </a:p>
          <a:p>
            <a:pPr marL="0" indent="0">
              <a:lnSpc>
                <a:spcPct val="107000"/>
              </a:lnSpc>
              <a:spcBef>
                <a:spcPts val="0"/>
              </a:spcBef>
              <a:buNone/>
            </a:pPr>
            <a:r>
              <a:rPr lang="en-US" sz="1600" dirty="0">
                <a:latin typeface="Calibri" panose="020F0502020204030204" pitchFamily="34" charset="0"/>
                <a:ea typeface="Calibri" panose="020F0502020204030204" pitchFamily="34" charset="0"/>
                <a:cs typeface="Times New Roman" panose="02020603050405020304" pitchFamily="18" charset="0"/>
              </a:rPr>
              <a:t>610 </a:t>
            </a:r>
            <a:r>
              <a:rPr lang="en-US" sz="1600" dirty="0"/>
              <a:t>Pre-Physician Assistant Option</a:t>
            </a:r>
          </a:p>
          <a:p>
            <a:pPr marL="0" indent="0">
              <a:lnSpc>
                <a:spcPct val="107000"/>
              </a:lnSpc>
              <a:spcBef>
                <a:spcPts val="0"/>
              </a:spcBef>
              <a:buNone/>
            </a:pPr>
            <a:r>
              <a:rPr lang="en-US" sz="1600" dirty="0">
                <a:latin typeface="Calibri" panose="020F0502020204030204" pitchFamily="34" charset="0"/>
                <a:ea typeface="Calibri" panose="020F0502020204030204" pitchFamily="34" charset="0"/>
                <a:cs typeface="Times New Roman" panose="02020603050405020304" pitchFamily="18" charset="0"/>
              </a:rPr>
              <a:t>123 </a:t>
            </a:r>
            <a:r>
              <a:rPr lang="en-US" sz="1600" dirty="0"/>
              <a:t>Speech Communication Undergraduate Major (BA, BS, HBA, HBS)</a:t>
            </a:r>
          </a:p>
          <a:p>
            <a:pPr marL="0" indent="0">
              <a:lnSpc>
                <a:spcPct val="107000"/>
              </a:lnSpc>
              <a:spcBef>
                <a:spcPts val="0"/>
              </a:spcBef>
              <a:buNone/>
            </a:pPr>
            <a:r>
              <a:rPr lang="en-US" sz="1600" dirty="0">
                <a:latin typeface="Calibri" panose="020F0502020204030204" pitchFamily="34" charset="0"/>
                <a:ea typeface="Calibri" panose="020F0502020204030204" pitchFamily="34" charset="0"/>
                <a:cs typeface="Times New Roman" panose="02020603050405020304" pitchFamily="18" charset="0"/>
              </a:rPr>
              <a:t>723 </a:t>
            </a:r>
            <a:r>
              <a:rPr lang="en-US" sz="1600" dirty="0"/>
              <a:t>Energy Policy Graduate Certificate</a:t>
            </a:r>
          </a:p>
          <a:p>
            <a:pPr marL="0" indent="0">
              <a:lnSpc>
                <a:spcPct val="107000"/>
              </a:lnSpc>
              <a:spcBef>
                <a:spcPts val="0"/>
              </a:spcBef>
              <a:buNone/>
            </a:pPr>
            <a:r>
              <a:rPr lang="en-US" sz="1600" dirty="0">
                <a:latin typeface="Calibri" panose="020F0502020204030204" pitchFamily="34" charset="0"/>
                <a:ea typeface="Calibri" panose="020F0502020204030204" pitchFamily="34" charset="0"/>
                <a:cs typeface="Times New Roman" panose="02020603050405020304" pitchFamily="18" charset="0"/>
              </a:rPr>
              <a:t>422 </a:t>
            </a:r>
            <a:r>
              <a:rPr lang="en-US" sz="1600" dirty="0"/>
              <a:t>Marketing Graduate Option</a:t>
            </a:r>
          </a:p>
          <a:p>
            <a:pPr marL="0" indent="0">
              <a:lnSpc>
                <a:spcPct val="107000"/>
              </a:lnSpc>
              <a:spcBef>
                <a:spcPts val="0"/>
              </a:spcBef>
              <a:buNone/>
            </a:pPr>
            <a:r>
              <a:rPr lang="en-US" sz="1600" dirty="0">
                <a:latin typeface="Calibri" panose="020F0502020204030204" pitchFamily="34" charset="0"/>
                <a:ea typeface="Calibri" panose="020F0502020204030204" pitchFamily="34" charset="0"/>
                <a:cs typeface="Times New Roman" panose="02020603050405020304" pitchFamily="18" charset="0"/>
              </a:rPr>
              <a:t>441 </a:t>
            </a:r>
            <a:r>
              <a:rPr lang="en-US" sz="1600" dirty="0"/>
              <a:t>Marketing Insights and Analytics Graduate Option</a:t>
            </a:r>
          </a:p>
          <a:p>
            <a:pPr marL="0" indent="0">
              <a:lnSpc>
                <a:spcPct val="107000"/>
              </a:lnSpc>
              <a:spcBef>
                <a:spcPts val="0"/>
              </a:spcBef>
              <a:buNone/>
            </a:pPr>
            <a:r>
              <a:rPr lang="en-US" sz="1600" dirty="0">
                <a:latin typeface="Calibri" panose="020F0502020204030204" pitchFamily="34" charset="0"/>
                <a:ea typeface="Calibri" panose="020F0502020204030204" pitchFamily="34" charset="0"/>
                <a:cs typeface="Times New Roman" panose="02020603050405020304" pitchFamily="18" charset="0"/>
              </a:rPr>
              <a:t>451 </a:t>
            </a:r>
            <a:r>
              <a:rPr lang="en-US" sz="1600" dirty="0"/>
              <a:t>Finance Minor</a:t>
            </a:r>
          </a:p>
          <a:p>
            <a:pPr marL="0" indent="0">
              <a:lnSpc>
                <a:spcPct val="107000"/>
              </a:lnSpc>
              <a:spcBef>
                <a:spcPts val="0"/>
              </a:spcBef>
              <a:buNone/>
            </a:pPr>
            <a:endParaRPr lang="en-US" sz="1600"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30866282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3726DB-D785-439E-A3F4-26209A6E7307}"/>
              </a:ext>
            </a:extLst>
          </p:cNvPr>
          <p:cNvSpPr>
            <a:spLocks noGrp="1"/>
          </p:cNvSpPr>
          <p:nvPr>
            <p:ph type="title"/>
          </p:nvPr>
        </p:nvSpPr>
        <p:spPr>
          <a:xfrm>
            <a:off x="838200" y="-8495"/>
            <a:ext cx="10515600" cy="1325563"/>
          </a:xfrm>
        </p:spPr>
        <p:txBody>
          <a:bodyPr/>
          <a:lstStyle/>
          <a:p>
            <a:r>
              <a:rPr lang="en-US" dirty="0">
                <a:latin typeface="Georgia"/>
              </a:rPr>
              <a:t>Other Change Proposals: Informational </a:t>
            </a:r>
            <a:endParaRPr lang="en-US" dirty="0"/>
          </a:p>
        </p:txBody>
      </p:sp>
      <p:sp>
        <p:nvSpPr>
          <p:cNvPr id="3" name="Content Placeholder 2">
            <a:extLst>
              <a:ext uri="{FF2B5EF4-FFF2-40B4-BE49-F238E27FC236}">
                <a16:creationId xmlns:a16="http://schemas.microsoft.com/office/drawing/2014/main" id="{FA3C5E30-4591-4DAB-A2A4-5C686FF211F2}"/>
              </a:ext>
            </a:extLst>
          </p:cNvPr>
          <p:cNvSpPr>
            <a:spLocks noGrp="1"/>
          </p:cNvSpPr>
          <p:nvPr>
            <p:ph idx="1"/>
          </p:nvPr>
        </p:nvSpPr>
        <p:spPr>
          <a:xfrm>
            <a:off x="446233" y="1018081"/>
            <a:ext cx="5649768" cy="5302868"/>
          </a:xfrm>
        </p:spPr>
        <p:txBody>
          <a:bodyPr vert="horz" lIns="91440" tIns="45720" rIns="91440" bIns="45720" rtlCol="0" anchor="t">
            <a:noAutofit/>
          </a:bodyPr>
          <a:lstStyle/>
          <a:p>
            <a:pPr marL="342900" marR="0" indent="-342900">
              <a:lnSpc>
                <a:spcPct val="107000"/>
              </a:lnSpc>
              <a:spcBef>
                <a:spcPts val="0"/>
              </a:spcBef>
              <a:spcAft>
                <a:spcPts val="0"/>
              </a:spcAft>
              <a:buAutoNum type="arabicPlain" startAt="36"/>
            </a:pPr>
            <a:r>
              <a:rPr lang="en-US" sz="1600" dirty="0">
                <a:latin typeface="Calibri" panose="020F0502020204030204" pitchFamily="34" charset="0"/>
                <a:ea typeface="Calibri" panose="020F0502020204030204" pitchFamily="34" charset="0"/>
                <a:cs typeface="Times New Roman" panose="02020603050405020304" pitchFamily="18" charset="0"/>
              </a:rPr>
              <a:t>College of Engineering  </a:t>
            </a:r>
          </a:p>
          <a:p>
            <a:pPr marL="0" marR="0" indent="0">
              <a:lnSpc>
                <a:spcPct val="107000"/>
              </a:lnSpc>
              <a:spcBef>
                <a:spcPts val="0"/>
              </a:spcBef>
              <a:spcAft>
                <a:spcPts val="0"/>
              </a:spcAft>
              <a:buNone/>
            </a:pPr>
            <a:r>
              <a:rPr lang="en-US" sz="1600" dirty="0"/>
              <a:t>3 Nuclear Engineering Undergraduate Major (BS, HBS)</a:t>
            </a:r>
          </a:p>
          <a:p>
            <a:pPr marL="0" marR="0" indent="0">
              <a:lnSpc>
                <a:spcPct val="107000"/>
              </a:lnSpc>
              <a:spcBef>
                <a:spcPts val="0"/>
              </a:spcBef>
              <a:spcAft>
                <a:spcPts val="0"/>
              </a:spcAft>
              <a:buNone/>
            </a:pPr>
            <a:r>
              <a:rPr lang="en-US" sz="1600" dirty="0"/>
              <a:t>8 Radiation Health Physics Undergraduate Major (BS, HBS)</a:t>
            </a:r>
          </a:p>
          <a:p>
            <a:pPr marL="0" marR="0" indent="0">
              <a:lnSpc>
                <a:spcPct val="107000"/>
              </a:lnSpc>
              <a:spcBef>
                <a:spcPts val="0"/>
              </a:spcBef>
              <a:spcAft>
                <a:spcPts val="0"/>
              </a:spcAft>
              <a:buNone/>
            </a:pPr>
            <a:r>
              <a:rPr lang="en-US" sz="1600" dirty="0"/>
              <a:t>9 Radiation Health Physics - Pre Med Option</a:t>
            </a:r>
          </a:p>
          <a:p>
            <a:pPr marL="0" marR="0" indent="0">
              <a:lnSpc>
                <a:spcPct val="107000"/>
              </a:lnSpc>
              <a:spcBef>
                <a:spcPts val="0"/>
              </a:spcBef>
              <a:spcAft>
                <a:spcPts val="0"/>
              </a:spcAft>
              <a:buNone/>
            </a:pPr>
            <a:r>
              <a:rPr lang="en-US" sz="1600" dirty="0"/>
              <a:t>233 Mechanical Engineering Undergraduate Major (BS, HBS)</a:t>
            </a:r>
          </a:p>
          <a:p>
            <a:pPr marL="0" marR="0" indent="0">
              <a:lnSpc>
                <a:spcPct val="107000"/>
              </a:lnSpc>
              <a:spcBef>
                <a:spcPts val="0"/>
              </a:spcBef>
              <a:spcAft>
                <a:spcPts val="0"/>
              </a:spcAft>
              <a:buNone/>
            </a:pPr>
            <a:r>
              <a:rPr lang="en-US" sz="1600" dirty="0"/>
              <a:t>238 Materials Science Minor</a:t>
            </a:r>
          </a:p>
          <a:p>
            <a:pPr marL="0" marR="0" indent="0">
              <a:lnSpc>
                <a:spcPct val="107000"/>
              </a:lnSpc>
              <a:spcBef>
                <a:spcPts val="0"/>
              </a:spcBef>
              <a:spcAft>
                <a:spcPts val="0"/>
              </a:spcAft>
              <a:buNone/>
            </a:pPr>
            <a:r>
              <a:rPr lang="en-US" sz="1600" dirty="0"/>
              <a:t>241 Product Development Option</a:t>
            </a:r>
          </a:p>
          <a:p>
            <a:pPr marL="0" marR="0" indent="0">
              <a:lnSpc>
                <a:spcPct val="107000"/>
              </a:lnSpc>
              <a:spcBef>
                <a:spcPts val="0"/>
              </a:spcBef>
              <a:spcAft>
                <a:spcPts val="0"/>
              </a:spcAft>
              <a:buNone/>
            </a:pPr>
            <a:r>
              <a:rPr lang="en-US" sz="1600" dirty="0"/>
              <a:t>242 Manufacturing Systems Option</a:t>
            </a:r>
          </a:p>
          <a:p>
            <a:pPr marL="0" marR="0" indent="0">
              <a:lnSpc>
                <a:spcPct val="107000"/>
              </a:lnSpc>
              <a:spcBef>
                <a:spcPts val="0"/>
              </a:spcBef>
              <a:spcAft>
                <a:spcPts val="0"/>
              </a:spcAft>
              <a:buNone/>
            </a:pPr>
            <a:r>
              <a:rPr lang="en-US" sz="1600" dirty="0"/>
              <a:t>243 Manufacturing Engineering Undergraduate Major (BS, HBS)</a:t>
            </a:r>
          </a:p>
          <a:p>
            <a:pPr marL="0" marR="0" indent="0">
              <a:lnSpc>
                <a:spcPct val="107000"/>
              </a:lnSpc>
              <a:spcBef>
                <a:spcPts val="0"/>
              </a:spcBef>
              <a:spcAft>
                <a:spcPts val="0"/>
              </a:spcAft>
              <a:buNone/>
            </a:pPr>
            <a:r>
              <a:rPr lang="en-US" sz="1600" dirty="0"/>
              <a:t>255 Industrial Engineering Undergraduate Major (BS, HBS)</a:t>
            </a:r>
          </a:p>
          <a:p>
            <a:pPr marL="0" marR="0" indent="0">
              <a:lnSpc>
                <a:spcPct val="107000"/>
              </a:lnSpc>
              <a:spcBef>
                <a:spcPts val="0"/>
              </a:spcBef>
              <a:spcAft>
                <a:spcPts val="0"/>
              </a:spcAft>
              <a:buNone/>
            </a:pPr>
            <a:r>
              <a:rPr lang="en-US" sz="1600" dirty="0"/>
              <a:t>258 Energy Systems Engineering Undergraduate Major (BS, HBS)</a:t>
            </a:r>
          </a:p>
          <a:p>
            <a:pPr marL="0" marR="0" indent="0">
              <a:lnSpc>
                <a:spcPct val="107000"/>
              </a:lnSpc>
              <a:spcBef>
                <a:spcPts val="0"/>
              </a:spcBef>
              <a:spcAft>
                <a:spcPts val="0"/>
              </a:spcAft>
              <a:buNone/>
            </a:pPr>
            <a:r>
              <a:rPr lang="en-US" sz="1600" dirty="0"/>
              <a:t>277 Electrical and Computer Engineering Undergraduate Major (BS, HBS)</a:t>
            </a:r>
          </a:p>
          <a:p>
            <a:pPr marL="0" marR="0" indent="0">
              <a:lnSpc>
                <a:spcPct val="107000"/>
              </a:lnSpc>
              <a:spcBef>
                <a:spcPts val="0"/>
              </a:spcBef>
              <a:spcAft>
                <a:spcPts val="0"/>
              </a:spcAft>
              <a:buNone/>
            </a:pPr>
            <a:r>
              <a:rPr lang="en-US" sz="1600" dirty="0"/>
              <a:t>282 Computer Systems Option</a:t>
            </a:r>
          </a:p>
          <a:p>
            <a:pPr marL="0" marR="0" indent="0">
              <a:lnSpc>
                <a:spcPct val="107000"/>
              </a:lnSpc>
              <a:spcBef>
                <a:spcPts val="0"/>
              </a:spcBef>
              <a:spcAft>
                <a:spcPts val="0"/>
              </a:spcAft>
              <a:buNone/>
            </a:pPr>
            <a:r>
              <a:rPr lang="en-US" sz="1600" dirty="0"/>
              <a:t>284 Applied Computer Science Option</a:t>
            </a:r>
          </a:p>
          <a:p>
            <a:pPr marL="0" marR="0" indent="0">
              <a:lnSpc>
                <a:spcPct val="107000"/>
              </a:lnSpc>
              <a:spcBef>
                <a:spcPts val="0"/>
              </a:spcBef>
              <a:spcAft>
                <a:spcPts val="0"/>
              </a:spcAft>
              <a:buNone/>
            </a:pPr>
            <a:r>
              <a:rPr lang="en-US" sz="1600" dirty="0"/>
              <a:t>285 Computer Science Undergraduate Major (BA, BS, HBA, HBS)</a:t>
            </a:r>
          </a:p>
          <a:p>
            <a:pPr marL="0" marR="0" indent="0">
              <a:lnSpc>
                <a:spcPct val="107000"/>
              </a:lnSpc>
              <a:spcBef>
                <a:spcPts val="0"/>
              </a:spcBef>
              <a:spcAft>
                <a:spcPts val="0"/>
              </a:spcAft>
              <a:buNone/>
            </a:pPr>
            <a:r>
              <a:rPr lang="en-US" sz="1600" dirty="0"/>
              <a:t>286 Construction Engineering Management Undergraduate Major (BA, BS, HBA, HBS)</a:t>
            </a:r>
          </a:p>
          <a:p>
            <a:pPr marL="0" marR="0" indent="0">
              <a:lnSpc>
                <a:spcPct val="107000"/>
              </a:lnSpc>
              <a:spcBef>
                <a:spcPts val="0"/>
              </a:spcBef>
              <a:spcAft>
                <a:spcPts val="0"/>
              </a:spcAft>
              <a:buNone/>
            </a:pPr>
            <a:r>
              <a:rPr lang="en-US" sz="1600" dirty="0"/>
              <a:t>289 Civil Engineering Undergraduate Major (BA, BS, HBA, HBS)</a:t>
            </a:r>
          </a:p>
          <a:p>
            <a:pPr marL="0" marR="0" indent="0">
              <a:lnSpc>
                <a:spcPct val="107000"/>
              </a:lnSpc>
              <a:spcBef>
                <a:spcPts val="0"/>
              </a:spcBef>
              <a:spcAft>
                <a:spcPts val="0"/>
              </a:spcAft>
              <a:buNone/>
            </a:pPr>
            <a:r>
              <a:rPr lang="en-US" sz="1600" dirty="0"/>
              <a:t>290 Architectural Engineering Undergraduate Major (BS, HBS)</a:t>
            </a:r>
          </a:p>
          <a:p>
            <a:pPr marL="0" marR="0" indent="0">
              <a:lnSpc>
                <a:spcPct val="107000"/>
              </a:lnSpc>
              <a:spcBef>
                <a:spcPts val="0"/>
              </a:spcBef>
              <a:spcAft>
                <a:spcPts val="0"/>
              </a:spcAft>
              <a:buNone/>
            </a:pPr>
            <a:endParaRPr lang="en-US" sz="1600" dirty="0">
              <a:latin typeface="Calibri" panose="020F0502020204030204" pitchFamily="34" charset="0"/>
              <a:ea typeface="Calibri" panose="020F0502020204030204" pitchFamily="34" charset="0"/>
              <a:cs typeface="Times New Roman" panose="02020603050405020304" pitchFamily="18" charset="0"/>
            </a:endParaRPr>
          </a:p>
        </p:txBody>
      </p:sp>
      <p:sp>
        <p:nvSpPr>
          <p:cNvPr id="4" name="Footer Placeholder 3">
            <a:extLst>
              <a:ext uri="{FF2B5EF4-FFF2-40B4-BE49-F238E27FC236}">
                <a16:creationId xmlns:a16="http://schemas.microsoft.com/office/drawing/2014/main" id="{E7459212-5D23-4300-B6C8-C61B52F1C055}"/>
              </a:ext>
            </a:extLst>
          </p:cNvPr>
          <p:cNvSpPr>
            <a:spLocks noGrp="1"/>
          </p:cNvSpPr>
          <p:nvPr>
            <p:ph type="ftr" sz="quarter" idx="11"/>
          </p:nvPr>
        </p:nvSpPr>
        <p:spPr>
          <a:xfrm>
            <a:off x="4882573" y="6320949"/>
            <a:ext cx="6680200" cy="365125"/>
          </a:xfrm>
        </p:spPr>
        <p:txBody>
          <a:bodyPr/>
          <a:lstStyle/>
          <a:p>
            <a:r>
              <a:rPr lang="en-US" dirty="0"/>
              <a:t>OREGON STATE UNIVERSITY</a:t>
            </a:r>
          </a:p>
        </p:txBody>
      </p:sp>
      <p:sp>
        <p:nvSpPr>
          <p:cNvPr id="5" name="Slide Number Placeholder 4">
            <a:extLst>
              <a:ext uri="{FF2B5EF4-FFF2-40B4-BE49-F238E27FC236}">
                <a16:creationId xmlns:a16="http://schemas.microsoft.com/office/drawing/2014/main" id="{2785A3AD-0B48-4A02-A439-FDC62B9321B5}"/>
              </a:ext>
            </a:extLst>
          </p:cNvPr>
          <p:cNvSpPr>
            <a:spLocks noGrp="1"/>
          </p:cNvSpPr>
          <p:nvPr>
            <p:ph type="sldNum" sz="quarter" idx="12"/>
          </p:nvPr>
        </p:nvSpPr>
        <p:spPr>
          <a:xfrm>
            <a:off x="11615304" y="6291923"/>
            <a:ext cx="635000" cy="365125"/>
          </a:xfrm>
        </p:spPr>
        <p:txBody>
          <a:bodyPr/>
          <a:lstStyle/>
          <a:p>
            <a:fld id="{AAB6004F-53F9-E74D-AC89-56EA63355CB3}" type="slidenum">
              <a:rPr lang="en-US" smtClean="0"/>
              <a:pPr/>
              <a:t>6</a:t>
            </a:fld>
            <a:endParaRPr lang="en-US" dirty="0"/>
          </a:p>
        </p:txBody>
      </p:sp>
      <p:sp>
        <p:nvSpPr>
          <p:cNvPr id="7" name="Content Placeholder 2">
            <a:extLst>
              <a:ext uri="{FF2B5EF4-FFF2-40B4-BE49-F238E27FC236}">
                <a16:creationId xmlns:a16="http://schemas.microsoft.com/office/drawing/2014/main" id="{FA3C5E30-4591-4DAB-A2A4-5C686FF211F2}"/>
              </a:ext>
            </a:extLst>
          </p:cNvPr>
          <p:cNvSpPr txBox="1">
            <a:spLocks/>
          </p:cNvSpPr>
          <p:nvPr/>
        </p:nvSpPr>
        <p:spPr>
          <a:xfrm>
            <a:off x="6096000" y="1317068"/>
            <a:ext cx="6026727" cy="4909106"/>
          </a:xfrm>
          <a:prstGeom prst="rect">
            <a:avLst/>
          </a:prstGeom>
        </p:spPr>
        <p:txBody>
          <a:bodyPr vert="horz" lIns="91440" tIns="45720" rIns="91440" bIns="45720" rtlCol="0" anchor="t">
            <a:noAutofit/>
          </a:bodyPr>
          <a:lstStyle>
            <a:lvl1pPr marL="228600" indent="-228600" algn="l" defTabSz="914400" rtl="0" eaLnBrk="1" latinLnBrk="0" hangingPunct="1">
              <a:lnSpc>
                <a:spcPct val="90000"/>
              </a:lnSpc>
              <a:spcBef>
                <a:spcPts val="1000"/>
              </a:spcBef>
              <a:buFont typeface="Arial"/>
              <a:buChar char="•"/>
              <a:defRPr sz="2800" kern="1200" baseline="0">
                <a:solidFill>
                  <a:schemeClr val="tx2"/>
                </a:solidFill>
                <a:latin typeface="Kievit Offc" panose="020B0504030101020102" pitchFamily="34" charset="0"/>
                <a:ea typeface="+mn-ea"/>
                <a:cs typeface="+mn-cs"/>
              </a:defRPr>
            </a:lvl1pPr>
            <a:lvl2pPr marL="685800" indent="-228600" algn="l" defTabSz="914400" rtl="0" eaLnBrk="1" latinLnBrk="0" hangingPunct="1">
              <a:lnSpc>
                <a:spcPct val="90000"/>
              </a:lnSpc>
              <a:spcBef>
                <a:spcPts val="500"/>
              </a:spcBef>
              <a:buFont typeface="Arial"/>
              <a:buChar char="•"/>
              <a:defRPr sz="2400" kern="1200" baseline="0">
                <a:solidFill>
                  <a:schemeClr val="tx2"/>
                </a:solidFill>
                <a:latin typeface="Kievit Offc" panose="020B0504030101020102" pitchFamily="34" charset="0"/>
                <a:ea typeface="+mn-ea"/>
                <a:cs typeface="+mn-cs"/>
              </a:defRPr>
            </a:lvl2pPr>
            <a:lvl3pPr marL="1143000" indent="-228600" algn="l" defTabSz="914400" rtl="0" eaLnBrk="1" latinLnBrk="0" hangingPunct="1">
              <a:lnSpc>
                <a:spcPct val="90000"/>
              </a:lnSpc>
              <a:spcBef>
                <a:spcPts val="500"/>
              </a:spcBef>
              <a:buFont typeface="Arial"/>
              <a:buChar char="•"/>
              <a:defRPr sz="2000" kern="1200" baseline="0">
                <a:solidFill>
                  <a:schemeClr val="tx2"/>
                </a:solidFill>
                <a:latin typeface="Kievit Offc" panose="020B0504030101020102" pitchFamily="34" charset="0"/>
                <a:ea typeface="+mn-ea"/>
                <a:cs typeface="+mn-cs"/>
              </a:defRPr>
            </a:lvl3pPr>
            <a:lvl4pPr marL="1600200" indent="-228600" algn="l" defTabSz="914400" rtl="0" eaLnBrk="1" latinLnBrk="0" hangingPunct="1">
              <a:lnSpc>
                <a:spcPct val="90000"/>
              </a:lnSpc>
              <a:spcBef>
                <a:spcPts val="500"/>
              </a:spcBef>
              <a:buFont typeface="Arial"/>
              <a:buChar char="•"/>
              <a:defRPr sz="1800" kern="1200" baseline="0">
                <a:solidFill>
                  <a:schemeClr val="tx2"/>
                </a:solidFill>
                <a:latin typeface="Kievit Offc" panose="020B0504030101020102" pitchFamily="34" charset="0"/>
                <a:ea typeface="+mn-ea"/>
                <a:cs typeface="+mn-cs"/>
              </a:defRPr>
            </a:lvl4pPr>
            <a:lvl5pPr marL="2057400" indent="-228600" algn="l" defTabSz="914400" rtl="0" eaLnBrk="1" latinLnBrk="0" hangingPunct="1">
              <a:lnSpc>
                <a:spcPct val="90000"/>
              </a:lnSpc>
              <a:spcBef>
                <a:spcPts val="500"/>
              </a:spcBef>
              <a:buFont typeface="Arial"/>
              <a:buChar char="•"/>
              <a:defRPr sz="1800" kern="1200" baseline="0">
                <a:solidFill>
                  <a:schemeClr val="tx2"/>
                </a:solidFill>
                <a:latin typeface="Kievit Offc" panose="020B0504030101020102" pitchFamily="34" charset="0"/>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a:lstStyle>
          <a:p>
            <a:pPr marL="0" indent="0">
              <a:lnSpc>
                <a:spcPct val="100000"/>
              </a:lnSpc>
              <a:spcBef>
                <a:spcPts val="600"/>
              </a:spcBef>
              <a:buFont typeface="Arial"/>
              <a:buNone/>
            </a:pPr>
            <a:endParaRPr lang="en-US" sz="1600" dirty="0">
              <a:latin typeface="Kievit Offc"/>
            </a:endParaRPr>
          </a:p>
        </p:txBody>
      </p:sp>
      <p:sp>
        <p:nvSpPr>
          <p:cNvPr id="9" name="Content Placeholder 2">
            <a:extLst>
              <a:ext uri="{FF2B5EF4-FFF2-40B4-BE49-F238E27FC236}">
                <a16:creationId xmlns:a16="http://schemas.microsoft.com/office/drawing/2014/main" id="{DD94AF13-546D-44DB-A83D-F9DE776F4205}"/>
              </a:ext>
            </a:extLst>
          </p:cNvPr>
          <p:cNvSpPr txBox="1">
            <a:spLocks/>
          </p:cNvSpPr>
          <p:nvPr/>
        </p:nvSpPr>
        <p:spPr>
          <a:xfrm>
            <a:off x="6148532" y="1018081"/>
            <a:ext cx="5649768" cy="5302868"/>
          </a:xfrm>
          <a:prstGeom prst="rect">
            <a:avLst/>
          </a:prstGeom>
        </p:spPr>
        <p:txBody>
          <a:bodyPr vert="horz" lIns="91440" tIns="45720" rIns="91440" bIns="45720" rtlCol="0" anchor="t">
            <a:noAutofit/>
          </a:bodyPr>
          <a:lstStyle>
            <a:lvl1pPr marL="228600" indent="-228600" algn="l" defTabSz="914400" rtl="0" eaLnBrk="1" latinLnBrk="0" hangingPunct="1">
              <a:lnSpc>
                <a:spcPct val="90000"/>
              </a:lnSpc>
              <a:spcBef>
                <a:spcPts val="1000"/>
              </a:spcBef>
              <a:buFont typeface="Arial"/>
              <a:buChar char="•"/>
              <a:defRPr sz="2800" kern="1200" baseline="0">
                <a:solidFill>
                  <a:schemeClr val="tx2"/>
                </a:solidFill>
                <a:latin typeface="Kievit Offc" panose="020B0504030101020102" pitchFamily="34" charset="0"/>
                <a:ea typeface="+mn-ea"/>
                <a:cs typeface="+mn-cs"/>
              </a:defRPr>
            </a:lvl1pPr>
            <a:lvl2pPr marL="685800" indent="-228600" algn="l" defTabSz="914400" rtl="0" eaLnBrk="1" latinLnBrk="0" hangingPunct="1">
              <a:lnSpc>
                <a:spcPct val="90000"/>
              </a:lnSpc>
              <a:spcBef>
                <a:spcPts val="500"/>
              </a:spcBef>
              <a:buFont typeface="Arial"/>
              <a:buChar char="•"/>
              <a:defRPr sz="2400" kern="1200" baseline="0">
                <a:solidFill>
                  <a:schemeClr val="tx2"/>
                </a:solidFill>
                <a:latin typeface="Kievit Offc" panose="020B0504030101020102" pitchFamily="34" charset="0"/>
                <a:ea typeface="+mn-ea"/>
                <a:cs typeface="+mn-cs"/>
              </a:defRPr>
            </a:lvl2pPr>
            <a:lvl3pPr marL="1143000" indent="-228600" algn="l" defTabSz="914400" rtl="0" eaLnBrk="1" latinLnBrk="0" hangingPunct="1">
              <a:lnSpc>
                <a:spcPct val="90000"/>
              </a:lnSpc>
              <a:spcBef>
                <a:spcPts val="500"/>
              </a:spcBef>
              <a:buFont typeface="Arial"/>
              <a:buChar char="•"/>
              <a:defRPr sz="2000" kern="1200" baseline="0">
                <a:solidFill>
                  <a:schemeClr val="tx2"/>
                </a:solidFill>
                <a:latin typeface="Kievit Offc" panose="020B0504030101020102" pitchFamily="34" charset="0"/>
                <a:ea typeface="+mn-ea"/>
                <a:cs typeface="+mn-cs"/>
              </a:defRPr>
            </a:lvl3pPr>
            <a:lvl4pPr marL="1600200" indent="-228600" algn="l" defTabSz="914400" rtl="0" eaLnBrk="1" latinLnBrk="0" hangingPunct="1">
              <a:lnSpc>
                <a:spcPct val="90000"/>
              </a:lnSpc>
              <a:spcBef>
                <a:spcPts val="500"/>
              </a:spcBef>
              <a:buFont typeface="Arial"/>
              <a:buChar char="•"/>
              <a:defRPr sz="1800" kern="1200" baseline="0">
                <a:solidFill>
                  <a:schemeClr val="tx2"/>
                </a:solidFill>
                <a:latin typeface="Kievit Offc" panose="020B0504030101020102" pitchFamily="34" charset="0"/>
                <a:ea typeface="+mn-ea"/>
                <a:cs typeface="+mn-cs"/>
              </a:defRPr>
            </a:lvl4pPr>
            <a:lvl5pPr marL="2057400" indent="-228600" algn="l" defTabSz="914400" rtl="0" eaLnBrk="1" latinLnBrk="0" hangingPunct="1">
              <a:lnSpc>
                <a:spcPct val="90000"/>
              </a:lnSpc>
              <a:spcBef>
                <a:spcPts val="500"/>
              </a:spcBef>
              <a:buFont typeface="Arial"/>
              <a:buChar char="•"/>
              <a:defRPr sz="1800" kern="1200" baseline="0">
                <a:solidFill>
                  <a:schemeClr val="tx2"/>
                </a:solidFill>
                <a:latin typeface="Kievit Offc" panose="020B0504030101020102" pitchFamily="34" charset="0"/>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a:lstStyle>
          <a:p>
            <a:pPr marL="0" indent="0">
              <a:lnSpc>
                <a:spcPct val="107000"/>
              </a:lnSpc>
              <a:spcBef>
                <a:spcPts val="0"/>
              </a:spcBef>
              <a:buNone/>
            </a:pPr>
            <a:r>
              <a:rPr lang="en-US" sz="1600" dirty="0"/>
              <a:t>294 Environmental Engineering Undergraduate Major (BA, BS, HBA, HBS)</a:t>
            </a:r>
          </a:p>
          <a:p>
            <a:pPr marL="0" indent="0">
              <a:lnSpc>
                <a:spcPct val="107000"/>
              </a:lnSpc>
              <a:spcBef>
                <a:spcPts val="0"/>
              </a:spcBef>
              <a:buNone/>
            </a:pPr>
            <a:r>
              <a:rPr lang="en-US" sz="1600" dirty="0"/>
              <a:t>328 Chemical Engineering Undergraduate Major (BA, BS, HBA, HBS)</a:t>
            </a:r>
          </a:p>
          <a:p>
            <a:pPr marL="0" indent="0">
              <a:lnSpc>
                <a:spcPct val="107000"/>
              </a:lnSpc>
              <a:spcBef>
                <a:spcPts val="0"/>
              </a:spcBef>
              <a:buNone/>
            </a:pPr>
            <a:r>
              <a:rPr lang="en-US" sz="1600" dirty="0"/>
              <a:t>330 Bioengineering Undergraduate Major (BA, BS, HBA, HBS)</a:t>
            </a:r>
          </a:p>
          <a:p>
            <a:pPr marL="0" indent="0">
              <a:lnSpc>
                <a:spcPct val="107000"/>
              </a:lnSpc>
              <a:spcBef>
                <a:spcPts val="0"/>
              </a:spcBef>
              <a:buNone/>
            </a:pPr>
            <a:r>
              <a:rPr lang="en-US" sz="1600" dirty="0"/>
              <a:t>651 Ecological Engineering Undergraduate Major (BS, HBS)</a:t>
            </a:r>
          </a:p>
          <a:p>
            <a:pPr marL="0" indent="0">
              <a:lnSpc>
                <a:spcPct val="107000"/>
              </a:lnSpc>
              <a:spcBef>
                <a:spcPts val="0"/>
              </a:spcBef>
              <a:buNone/>
            </a:pPr>
            <a:r>
              <a:rPr lang="en-US" sz="1600" dirty="0"/>
              <a:t>716 Engineering Science Undergraduate Major (BS, HBS)</a:t>
            </a:r>
          </a:p>
          <a:p>
            <a:pPr marL="0" indent="0">
              <a:lnSpc>
                <a:spcPct val="107000"/>
              </a:lnSpc>
              <a:spcBef>
                <a:spcPts val="0"/>
              </a:spcBef>
              <a:buNone/>
            </a:pPr>
            <a:r>
              <a:rPr lang="en-US" sz="1600" dirty="0"/>
              <a:t>43 Forest Engineering - Civil Engineering Undergraduate Major (BS, HBS)</a:t>
            </a:r>
          </a:p>
          <a:p>
            <a:pPr marL="0" indent="0">
              <a:lnSpc>
                <a:spcPct val="107000"/>
              </a:lnSpc>
              <a:spcBef>
                <a:spcPts val="0"/>
              </a:spcBef>
              <a:buNone/>
            </a:pPr>
            <a:r>
              <a:rPr lang="en-US" sz="1600" dirty="0"/>
              <a:t>50 Advanced Wood Manufacturing Option</a:t>
            </a:r>
          </a:p>
          <a:p>
            <a:pPr marL="0" indent="0">
              <a:lnSpc>
                <a:spcPct val="107000"/>
              </a:lnSpc>
              <a:spcBef>
                <a:spcPts val="0"/>
              </a:spcBef>
              <a:buNone/>
            </a:pPr>
            <a:r>
              <a:rPr lang="en-US" sz="1600" dirty="0"/>
              <a:t>98 Community Development and Leadership Option</a:t>
            </a:r>
          </a:p>
          <a:p>
            <a:pPr marL="0" indent="0">
              <a:lnSpc>
                <a:spcPct val="107000"/>
              </a:lnSpc>
              <a:spcBef>
                <a:spcPts val="0"/>
              </a:spcBef>
              <a:buNone/>
            </a:pPr>
            <a:r>
              <a:rPr lang="en-US" sz="1600" dirty="0"/>
              <a:t>730 Pre-Law Studies Option</a:t>
            </a:r>
          </a:p>
          <a:p>
            <a:pPr marL="0" indent="0">
              <a:lnSpc>
                <a:spcPct val="107000"/>
              </a:lnSpc>
              <a:spcBef>
                <a:spcPts val="0"/>
              </a:spcBef>
              <a:buNone/>
            </a:pPr>
            <a:r>
              <a:rPr lang="en-US" sz="1600" dirty="0"/>
              <a:t>756 Law and Society Option</a:t>
            </a:r>
          </a:p>
          <a:p>
            <a:pPr marL="0" indent="0">
              <a:lnSpc>
                <a:spcPct val="107000"/>
              </a:lnSpc>
              <a:spcBef>
                <a:spcPts val="0"/>
              </a:spcBef>
              <a:buNone/>
            </a:pPr>
            <a:r>
              <a:rPr lang="en-US" sz="1600" dirty="0"/>
              <a:t>758 Humans and the Environment Option</a:t>
            </a:r>
          </a:p>
          <a:p>
            <a:pPr marL="0" indent="0">
              <a:lnSpc>
                <a:spcPct val="107000"/>
              </a:lnSpc>
              <a:spcBef>
                <a:spcPts val="0"/>
              </a:spcBef>
              <a:buNone/>
            </a:pPr>
            <a:r>
              <a:rPr lang="en-US" sz="1600" dirty="0"/>
              <a:t>759 General Social Science Option</a:t>
            </a:r>
          </a:p>
          <a:p>
            <a:pPr marL="0" indent="0">
              <a:lnSpc>
                <a:spcPct val="107000"/>
              </a:lnSpc>
              <a:spcBef>
                <a:spcPts val="0"/>
              </a:spcBef>
              <a:buNone/>
            </a:pPr>
            <a:r>
              <a:rPr lang="en-US" sz="1600"/>
              <a:t>67 </a:t>
            </a:r>
            <a:r>
              <a:rPr lang="en-US" sz="1600" dirty="0"/>
              <a:t>Comparative Health Sciences Graduate Major (MS, PhD)</a:t>
            </a:r>
          </a:p>
          <a:p>
            <a:pPr marL="0" indent="0">
              <a:lnSpc>
                <a:spcPct val="107000"/>
              </a:lnSpc>
              <a:spcBef>
                <a:spcPts val="0"/>
              </a:spcBef>
              <a:buNone/>
            </a:pPr>
            <a:endParaRPr lang="en-US" sz="1600" dirty="0"/>
          </a:p>
          <a:p>
            <a:pPr marL="0" indent="0">
              <a:lnSpc>
                <a:spcPct val="107000"/>
              </a:lnSpc>
              <a:spcBef>
                <a:spcPts val="0"/>
              </a:spcBef>
              <a:buNone/>
            </a:pPr>
            <a:endParaRPr lang="en-US" sz="1600"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991929113"/>
      </p:ext>
    </p:extLst>
  </p:cSld>
  <p:clrMapOvr>
    <a:masterClrMapping/>
  </p:clrMapOvr>
</p:sld>
</file>

<file path=ppt/theme/theme1.xml><?xml version="1.0" encoding="utf-8"?>
<a:theme xmlns:a="http://schemas.openxmlformats.org/drawingml/2006/main" name="Office Theme">
  <a:themeElements>
    <a:clrScheme name="Custom 6">
      <a:dk1>
        <a:srgbClr val="D73F09"/>
      </a:dk1>
      <a:lt1>
        <a:sysClr val="window" lastClr="FFFFFF"/>
      </a:lt1>
      <a:dk2>
        <a:srgbClr val="000000"/>
      </a:dk2>
      <a:lt2>
        <a:srgbClr val="B7A99A"/>
      </a:lt2>
      <a:accent1>
        <a:srgbClr val="8E9089"/>
      </a:accent1>
      <a:accent2>
        <a:srgbClr val="00859B"/>
      </a:accent2>
      <a:accent3>
        <a:srgbClr val="B8DDE1"/>
      </a:accent3>
      <a:accent4>
        <a:srgbClr val="FFB500"/>
      </a:accent4>
      <a:accent5>
        <a:srgbClr val="FDD26E"/>
      </a:accent5>
      <a:accent6>
        <a:srgbClr val="4A773C"/>
      </a:accent6>
      <a:hlink>
        <a:srgbClr val="C4D6A4"/>
      </a:hlink>
      <a:folHlink>
        <a:srgbClr val="7A6855"/>
      </a:folHlink>
    </a:clrScheme>
    <a:fontScheme name="Oregon State Fonts">
      <a:majorFont>
        <a:latin typeface="Stratum2 Black"/>
        <a:ea typeface=""/>
        <a:cs typeface=""/>
      </a:majorFont>
      <a:minorFont>
        <a:latin typeface="Kievit Offc"/>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2" id="{474986D4-687F-4A96-AC29-ABD08C01C466}" vid="{BF2A62C4-7066-4EC8-BC5C-623B0450B8C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Presentation_template-brand_fonts_simple</Template>
  <TotalTime>1515</TotalTime>
  <Words>909</Words>
  <Application>Microsoft Office PowerPoint</Application>
  <PresentationFormat>Widescreen</PresentationFormat>
  <Paragraphs>102</Paragraphs>
  <Slides>7</Slides>
  <Notes>4</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7</vt:i4>
      </vt:variant>
    </vt:vector>
  </HeadingPairs>
  <TitlesOfParts>
    <vt:vector size="16" baseType="lpstr">
      <vt:lpstr>Arial</vt:lpstr>
      <vt:lpstr>Calibri</vt:lpstr>
      <vt:lpstr>Georgia</vt:lpstr>
      <vt:lpstr>Kievit Offc</vt:lpstr>
      <vt:lpstr>KievitPro-Regular</vt:lpstr>
      <vt:lpstr>Rufina-Stencil-Bold</vt:lpstr>
      <vt:lpstr>Stratum2 Bold</vt:lpstr>
      <vt:lpstr>Times New Roman</vt:lpstr>
      <vt:lpstr>Office Theme</vt:lpstr>
      <vt:lpstr>program proposalS  FOR REVIEW BY FACULTY SENATE      </vt:lpstr>
      <vt:lpstr>Program Changes for EC/FS Approval </vt:lpstr>
      <vt:lpstr>Mechatronics for Manufacturing Engineering Certificate (Key 739) </vt:lpstr>
      <vt:lpstr>Geology Undergraduate Major ( Key 728) </vt:lpstr>
      <vt:lpstr>College Student Services Administration Graduate Certificate (Key 669)</vt:lpstr>
      <vt:lpstr>Other Change Proposals: Informational </vt:lpstr>
      <vt:lpstr>Other Change Proposals: Informational </vt:lpstr>
    </vt:vector>
  </TitlesOfParts>
  <Company>Oregon State University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Miller, Heather Nicole</dc:creator>
  <cp:lastModifiedBy>Calascibetta, Caitlin</cp:lastModifiedBy>
  <cp:revision>202</cp:revision>
  <cp:lastPrinted>2019-11-27T03:08:35Z</cp:lastPrinted>
  <dcterms:created xsi:type="dcterms:W3CDTF">2019-10-07T21:33:00Z</dcterms:created>
  <dcterms:modified xsi:type="dcterms:W3CDTF">2021-05-04T17:14:10Z</dcterms:modified>
</cp:coreProperties>
</file>