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73" r:id="rId3"/>
    <p:sldId id="268" r:id="rId4"/>
    <p:sldId id="275" r:id="rId5"/>
    <p:sldId id="276" r:id="rId6"/>
    <p:sldId id="277" r:id="rId7"/>
    <p:sldId id="274" r:id="rId8"/>
    <p:sldId id="269" r:id="rId9"/>
    <p:sldId id="270" r:id="rId10"/>
    <p:sldId id="279" r:id="rId11"/>
    <p:sldId id="280" r:id="rId12"/>
    <p:sldId id="281" r:id="rId13"/>
    <p:sldId id="271" r:id="rId14"/>
    <p:sldId id="27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05" autoAdjust="0"/>
    <p:restoredTop sz="94660"/>
  </p:normalViewPr>
  <p:slideViewPr>
    <p:cSldViewPr>
      <p:cViewPr>
        <p:scale>
          <a:sx n="84" d="100"/>
          <a:sy n="84" d="100"/>
        </p:scale>
        <p:origin x="-67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EE1B85-D4B0-4F26-A919-35ECDB4E5DE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588D32E7-F8D3-410E-B98A-CD93051F71C8}">
      <dgm:prSet phldrT="[Text]"/>
      <dgm:spPr>
        <a:solidFill>
          <a:schemeClr val="accent6">
            <a:alpha val="99000"/>
          </a:schemeClr>
        </a:solidFill>
        <a:ln>
          <a:solidFill>
            <a:schemeClr val="accent6"/>
          </a:solidFill>
        </a:ln>
      </dgm:spPr>
      <dgm:t>
        <a:bodyPr/>
        <a:lstStyle/>
        <a:p>
          <a:r>
            <a:rPr lang="en-US" dirty="0" smtClean="0"/>
            <a:t>1997</a:t>
          </a:r>
          <a:endParaRPr lang="en-US" dirty="0"/>
        </a:p>
      </dgm:t>
    </dgm:pt>
    <dgm:pt modelId="{5239E4C0-2FB2-4EB5-8796-50EB7A5D0EF6}" type="parTrans" cxnId="{834573CF-5003-4FEB-8AAA-BDF9A2DC6075}">
      <dgm:prSet/>
      <dgm:spPr/>
      <dgm:t>
        <a:bodyPr/>
        <a:lstStyle/>
        <a:p>
          <a:endParaRPr lang="en-US"/>
        </a:p>
      </dgm:t>
    </dgm:pt>
    <dgm:pt modelId="{41C0F784-96AF-4E45-B6EE-0DFBAB4D67B3}" type="sibTrans" cxnId="{834573CF-5003-4FEB-8AAA-BDF9A2DC6075}">
      <dgm:prSet/>
      <dgm:spPr/>
      <dgm:t>
        <a:bodyPr/>
        <a:lstStyle/>
        <a:p>
          <a:endParaRPr lang="en-US"/>
        </a:p>
      </dgm:t>
    </dgm:pt>
    <dgm:pt modelId="{9F8EEE2E-EFC4-47C8-8404-3857DE1C98C1}">
      <dgm:prSet phldrT="[Text]" custT="1"/>
      <dgm:spPr>
        <a:ln>
          <a:solidFill>
            <a:schemeClr val="accent6">
              <a:lumMod val="60000"/>
              <a:lumOff val="40000"/>
            </a:schemeClr>
          </a:solidFill>
        </a:ln>
      </dgm:spPr>
      <dgm:t>
        <a:bodyPr/>
        <a:lstStyle/>
        <a:p>
          <a:endParaRPr lang="en-US" sz="2400" dirty="0"/>
        </a:p>
      </dgm:t>
    </dgm:pt>
    <dgm:pt modelId="{AFA462FA-1C3B-4153-8747-65AA04179B4D}" type="parTrans" cxnId="{323003E3-C558-41CC-ACFD-D7617DB96442}">
      <dgm:prSet/>
      <dgm:spPr/>
      <dgm:t>
        <a:bodyPr/>
        <a:lstStyle/>
        <a:p>
          <a:endParaRPr lang="en-US"/>
        </a:p>
      </dgm:t>
    </dgm:pt>
    <dgm:pt modelId="{DEB10E3B-86DA-4972-AD31-585E133E820C}" type="sibTrans" cxnId="{323003E3-C558-41CC-ACFD-D7617DB96442}">
      <dgm:prSet/>
      <dgm:spPr/>
      <dgm:t>
        <a:bodyPr/>
        <a:lstStyle/>
        <a:p>
          <a:endParaRPr lang="en-US"/>
        </a:p>
      </dgm:t>
    </dgm:pt>
    <dgm:pt modelId="{0A28E8E7-B76E-47AB-A724-01FB86FF25D8}">
      <dgm:prSet phldrT="[Text]" custT="1"/>
      <dgm:spPr>
        <a:ln>
          <a:solidFill>
            <a:schemeClr val="accent6">
              <a:lumMod val="60000"/>
              <a:lumOff val="40000"/>
            </a:schemeClr>
          </a:solidFill>
        </a:ln>
      </dgm:spPr>
      <dgm:t>
        <a:bodyPr/>
        <a:lstStyle/>
        <a:p>
          <a:r>
            <a:rPr lang="en-US" sz="2400" dirty="0" smtClean="0"/>
            <a:t>Assessment of learning in Student Affairs</a:t>
          </a:r>
          <a:endParaRPr lang="en-US" sz="2400" dirty="0"/>
        </a:p>
      </dgm:t>
    </dgm:pt>
    <dgm:pt modelId="{83EA759C-4769-4852-A107-E1A9820B9EE1}" type="parTrans" cxnId="{647BD128-95A7-40F5-B24D-ADAD13C9FC55}">
      <dgm:prSet/>
      <dgm:spPr/>
      <dgm:t>
        <a:bodyPr/>
        <a:lstStyle/>
        <a:p>
          <a:endParaRPr lang="en-US"/>
        </a:p>
      </dgm:t>
    </dgm:pt>
    <dgm:pt modelId="{9CD53CFB-E23F-4A86-B382-729C33D1D56D}" type="sibTrans" cxnId="{647BD128-95A7-40F5-B24D-ADAD13C9FC55}">
      <dgm:prSet/>
      <dgm:spPr/>
      <dgm:t>
        <a:bodyPr/>
        <a:lstStyle/>
        <a:p>
          <a:endParaRPr lang="en-US"/>
        </a:p>
      </dgm:t>
    </dgm:pt>
    <dgm:pt modelId="{35DCCC77-7311-4452-B002-C5B1799EC793}">
      <dgm:prSet phldrT="[Text]" custT="1"/>
      <dgm:spPr>
        <a:solidFill>
          <a:schemeClr val="accent6"/>
        </a:solidFill>
        <a:ln>
          <a:solidFill>
            <a:schemeClr val="accent6"/>
          </a:solidFill>
        </a:ln>
      </dgm:spPr>
      <dgm:t>
        <a:bodyPr/>
        <a:lstStyle/>
        <a:p>
          <a:r>
            <a:rPr lang="en-US" sz="1800" dirty="0" smtClean="0"/>
            <a:t>2000</a:t>
          </a:r>
        </a:p>
        <a:p>
          <a:r>
            <a:rPr lang="en-US" sz="1800" dirty="0" smtClean="0"/>
            <a:t>2005</a:t>
          </a:r>
          <a:endParaRPr lang="en-US" sz="1800" dirty="0"/>
        </a:p>
      </dgm:t>
    </dgm:pt>
    <dgm:pt modelId="{CFCB010C-3679-4567-ACF1-E00F0886E3B9}" type="parTrans" cxnId="{A97F310B-C954-44C1-B646-9A90276ADCC0}">
      <dgm:prSet/>
      <dgm:spPr/>
      <dgm:t>
        <a:bodyPr/>
        <a:lstStyle/>
        <a:p>
          <a:endParaRPr lang="en-US"/>
        </a:p>
      </dgm:t>
    </dgm:pt>
    <dgm:pt modelId="{26BF6066-CB1D-41E3-8279-B23380B9DF7C}" type="sibTrans" cxnId="{A97F310B-C954-44C1-B646-9A90276ADCC0}">
      <dgm:prSet/>
      <dgm:spPr/>
      <dgm:t>
        <a:bodyPr/>
        <a:lstStyle/>
        <a:p>
          <a:endParaRPr lang="en-US"/>
        </a:p>
      </dgm:t>
    </dgm:pt>
    <dgm:pt modelId="{F316CDE0-F8DC-478C-BF58-3401E4CF8E53}">
      <dgm:prSet phldrT="[Text]" custT="1"/>
      <dgm:spPr>
        <a:ln>
          <a:solidFill>
            <a:schemeClr val="accent6">
              <a:lumMod val="40000"/>
              <a:lumOff val="60000"/>
            </a:schemeClr>
          </a:solidFill>
        </a:ln>
      </dgm:spPr>
      <dgm:t>
        <a:bodyPr/>
        <a:lstStyle/>
        <a:p>
          <a:r>
            <a:rPr lang="en-US" sz="2400" dirty="0" smtClean="0"/>
            <a:t>Assessment for professional accreditation</a:t>
          </a:r>
          <a:endParaRPr lang="en-US" sz="2400" dirty="0"/>
        </a:p>
      </dgm:t>
    </dgm:pt>
    <dgm:pt modelId="{A1B98FE3-93CA-4BBA-A07E-FEA9D4B322C7}" type="parTrans" cxnId="{31222962-D384-4B40-8B76-524DBF2330EF}">
      <dgm:prSet/>
      <dgm:spPr/>
      <dgm:t>
        <a:bodyPr/>
        <a:lstStyle/>
        <a:p>
          <a:endParaRPr lang="en-US"/>
        </a:p>
      </dgm:t>
    </dgm:pt>
    <dgm:pt modelId="{A6A0318D-BBCF-476E-AC86-E58754BEDB7C}" type="sibTrans" cxnId="{31222962-D384-4B40-8B76-524DBF2330EF}">
      <dgm:prSet/>
      <dgm:spPr/>
      <dgm:t>
        <a:bodyPr/>
        <a:lstStyle/>
        <a:p>
          <a:endParaRPr lang="en-US"/>
        </a:p>
      </dgm:t>
    </dgm:pt>
    <dgm:pt modelId="{7F25ADDA-D632-4DC5-B974-5C00D7BBB15F}">
      <dgm:prSet phldrT="[Text]" custT="1"/>
      <dgm:spPr>
        <a:solidFill>
          <a:schemeClr val="accent6"/>
        </a:solidFill>
        <a:ln>
          <a:solidFill>
            <a:schemeClr val="accent6"/>
          </a:solidFill>
        </a:ln>
      </dgm:spPr>
      <dgm:t>
        <a:bodyPr/>
        <a:lstStyle/>
        <a:p>
          <a:r>
            <a:rPr lang="en-US" sz="1800" dirty="0" smtClean="0"/>
            <a:t>2011</a:t>
          </a:r>
        </a:p>
        <a:p>
          <a:r>
            <a:rPr lang="en-US" sz="1800" dirty="0" smtClean="0"/>
            <a:t>2012</a:t>
          </a:r>
          <a:endParaRPr lang="en-US" sz="1800" dirty="0"/>
        </a:p>
      </dgm:t>
    </dgm:pt>
    <dgm:pt modelId="{30A04483-4A83-46D4-95E8-9988DC79C823}" type="parTrans" cxnId="{0BFD1ADA-9D37-4085-8D8B-F90AADDFB97E}">
      <dgm:prSet/>
      <dgm:spPr/>
      <dgm:t>
        <a:bodyPr/>
        <a:lstStyle/>
        <a:p>
          <a:endParaRPr lang="en-US"/>
        </a:p>
      </dgm:t>
    </dgm:pt>
    <dgm:pt modelId="{6C17E401-57C9-49AC-9340-0E2DB317FF55}" type="sibTrans" cxnId="{0BFD1ADA-9D37-4085-8D8B-F90AADDFB97E}">
      <dgm:prSet/>
      <dgm:spPr/>
      <dgm:t>
        <a:bodyPr/>
        <a:lstStyle/>
        <a:p>
          <a:endParaRPr lang="en-US"/>
        </a:p>
      </dgm:t>
    </dgm:pt>
    <dgm:pt modelId="{FC0DDCC8-7458-4F8F-80E3-CC5CE53535EE}">
      <dgm:prSet phldrT="[Text]"/>
      <dgm:spPr>
        <a:ln>
          <a:solidFill>
            <a:schemeClr val="accent6">
              <a:lumMod val="60000"/>
              <a:lumOff val="40000"/>
            </a:schemeClr>
          </a:solidFill>
        </a:ln>
      </dgm:spPr>
      <dgm:t>
        <a:bodyPr/>
        <a:lstStyle/>
        <a:p>
          <a:r>
            <a:rPr lang="en-US" dirty="0" smtClean="0"/>
            <a:t>Graduate program and </a:t>
          </a:r>
          <a:r>
            <a:rPr lang="en-US" dirty="0" err="1" smtClean="0"/>
            <a:t>Bacc</a:t>
          </a:r>
          <a:r>
            <a:rPr lang="en-US" dirty="0" smtClean="0"/>
            <a:t> Core assessment</a:t>
          </a:r>
          <a:endParaRPr lang="en-US" dirty="0"/>
        </a:p>
      </dgm:t>
    </dgm:pt>
    <dgm:pt modelId="{393805EC-EDBE-4F1D-AC15-4EFED83C853A}" type="parTrans" cxnId="{FA85E2BF-768E-4F84-86B6-CC9C3CE38F64}">
      <dgm:prSet/>
      <dgm:spPr/>
      <dgm:t>
        <a:bodyPr/>
        <a:lstStyle/>
        <a:p>
          <a:endParaRPr lang="en-US"/>
        </a:p>
      </dgm:t>
    </dgm:pt>
    <dgm:pt modelId="{A5346AA9-4A95-4F70-9D4B-8484A3FE9770}" type="sibTrans" cxnId="{FA85E2BF-768E-4F84-86B6-CC9C3CE38F64}">
      <dgm:prSet/>
      <dgm:spPr/>
      <dgm:t>
        <a:bodyPr/>
        <a:lstStyle/>
        <a:p>
          <a:endParaRPr lang="en-US"/>
        </a:p>
      </dgm:t>
    </dgm:pt>
    <dgm:pt modelId="{48E4D760-133E-483B-B8B1-40598E8A193D}">
      <dgm:prSet phldrT="[Text]"/>
      <dgm:spPr>
        <a:ln>
          <a:solidFill>
            <a:schemeClr val="accent6">
              <a:lumMod val="60000"/>
              <a:lumOff val="40000"/>
            </a:schemeClr>
          </a:solidFill>
        </a:ln>
      </dgm:spPr>
      <dgm:t>
        <a:bodyPr/>
        <a:lstStyle/>
        <a:p>
          <a:r>
            <a:rPr lang="en-US" dirty="0" smtClean="0"/>
            <a:t>On the right track, keep going (NWCCU)</a:t>
          </a:r>
          <a:endParaRPr lang="en-US" dirty="0"/>
        </a:p>
      </dgm:t>
    </dgm:pt>
    <dgm:pt modelId="{53FB9D3A-AB8A-49EA-8E13-703B067864E5}" type="parTrans" cxnId="{26107251-C6EB-4114-94E8-5EE21AE37319}">
      <dgm:prSet/>
      <dgm:spPr/>
      <dgm:t>
        <a:bodyPr/>
        <a:lstStyle/>
        <a:p>
          <a:endParaRPr lang="en-US"/>
        </a:p>
      </dgm:t>
    </dgm:pt>
    <dgm:pt modelId="{39FA7574-CB9B-4830-A473-247587C472DF}" type="sibTrans" cxnId="{26107251-C6EB-4114-94E8-5EE21AE37319}">
      <dgm:prSet/>
      <dgm:spPr/>
      <dgm:t>
        <a:bodyPr/>
        <a:lstStyle/>
        <a:p>
          <a:endParaRPr lang="en-US"/>
        </a:p>
      </dgm:t>
    </dgm:pt>
    <dgm:pt modelId="{80A5B269-6977-4C8C-96FC-619EE9B7DEB6}">
      <dgm:prSet phldrT="[Text]"/>
      <dgm:spPr>
        <a:ln>
          <a:solidFill>
            <a:schemeClr val="accent6">
              <a:lumMod val="60000"/>
              <a:lumOff val="40000"/>
            </a:schemeClr>
          </a:solidFill>
        </a:ln>
      </dgm:spPr>
      <dgm:t>
        <a:bodyPr/>
        <a:lstStyle/>
        <a:p>
          <a:endParaRPr lang="en-US" sz="1900" dirty="0"/>
        </a:p>
      </dgm:t>
    </dgm:pt>
    <dgm:pt modelId="{F1A43C23-25EA-4598-A5AF-7C618D3407F0}" type="parTrans" cxnId="{294387EF-9E43-4159-8E00-346CDEBDD90C}">
      <dgm:prSet/>
      <dgm:spPr/>
      <dgm:t>
        <a:bodyPr/>
        <a:lstStyle/>
        <a:p>
          <a:endParaRPr lang="en-US"/>
        </a:p>
      </dgm:t>
    </dgm:pt>
    <dgm:pt modelId="{7313C5FD-9CAE-49D2-8A9D-6F28772B5844}" type="sibTrans" cxnId="{294387EF-9E43-4159-8E00-346CDEBDD90C}">
      <dgm:prSet/>
      <dgm:spPr/>
      <dgm:t>
        <a:bodyPr/>
        <a:lstStyle/>
        <a:p>
          <a:endParaRPr lang="en-US"/>
        </a:p>
      </dgm:t>
    </dgm:pt>
    <dgm:pt modelId="{1766AA41-52C5-4D10-B467-27E91AC59E71}">
      <dgm:prSet phldrT="[Text]" custT="1"/>
      <dgm:spPr>
        <a:ln>
          <a:solidFill>
            <a:schemeClr val="accent6">
              <a:lumMod val="40000"/>
              <a:lumOff val="60000"/>
            </a:schemeClr>
          </a:solidFill>
        </a:ln>
      </dgm:spPr>
      <dgm:t>
        <a:bodyPr/>
        <a:lstStyle/>
        <a:p>
          <a:r>
            <a:rPr lang="en-US" sz="2400" dirty="0" smtClean="0"/>
            <a:t>Undergraduate reports (BEAVERS Learning Outcome Tracking System)</a:t>
          </a:r>
          <a:endParaRPr lang="en-US" sz="2400" dirty="0"/>
        </a:p>
      </dgm:t>
    </dgm:pt>
    <dgm:pt modelId="{A83595EB-69D7-49D2-A191-705C9207072C}" type="parTrans" cxnId="{7E2E8259-DA60-40D8-869D-09690E83E510}">
      <dgm:prSet/>
      <dgm:spPr/>
      <dgm:t>
        <a:bodyPr/>
        <a:lstStyle/>
        <a:p>
          <a:endParaRPr lang="en-US"/>
        </a:p>
      </dgm:t>
    </dgm:pt>
    <dgm:pt modelId="{4028EB96-091E-4AC4-8666-032647E3930A}" type="sibTrans" cxnId="{7E2E8259-DA60-40D8-869D-09690E83E510}">
      <dgm:prSet/>
      <dgm:spPr/>
      <dgm:t>
        <a:bodyPr/>
        <a:lstStyle/>
        <a:p>
          <a:endParaRPr lang="en-US"/>
        </a:p>
      </dgm:t>
    </dgm:pt>
    <dgm:pt modelId="{4A3D39DD-CA0D-46DB-BC96-B5C01C8A9C6D}" type="pres">
      <dgm:prSet presAssocID="{A6EE1B85-D4B0-4F26-A919-35ECDB4E5DEE}" presName="linearFlow" presStyleCnt="0">
        <dgm:presLayoutVars>
          <dgm:dir/>
          <dgm:animLvl val="lvl"/>
          <dgm:resizeHandles val="exact"/>
        </dgm:presLayoutVars>
      </dgm:prSet>
      <dgm:spPr/>
      <dgm:t>
        <a:bodyPr/>
        <a:lstStyle/>
        <a:p>
          <a:endParaRPr lang="en-US"/>
        </a:p>
      </dgm:t>
    </dgm:pt>
    <dgm:pt modelId="{C146BACD-3A54-4E5D-B0D5-8FE9267A4053}" type="pres">
      <dgm:prSet presAssocID="{588D32E7-F8D3-410E-B98A-CD93051F71C8}" presName="composite" presStyleCnt="0"/>
      <dgm:spPr/>
    </dgm:pt>
    <dgm:pt modelId="{D2178736-ED59-4711-8C31-01A537A4110F}" type="pres">
      <dgm:prSet presAssocID="{588D32E7-F8D3-410E-B98A-CD93051F71C8}" presName="parentText" presStyleLbl="alignNode1" presStyleIdx="0" presStyleCnt="3">
        <dgm:presLayoutVars>
          <dgm:chMax val="1"/>
          <dgm:bulletEnabled val="1"/>
        </dgm:presLayoutVars>
      </dgm:prSet>
      <dgm:spPr/>
      <dgm:t>
        <a:bodyPr/>
        <a:lstStyle/>
        <a:p>
          <a:endParaRPr lang="en-US"/>
        </a:p>
      </dgm:t>
    </dgm:pt>
    <dgm:pt modelId="{8F8A813F-5F2B-457D-8659-7D21CF20784D}" type="pres">
      <dgm:prSet presAssocID="{588D32E7-F8D3-410E-B98A-CD93051F71C8}" presName="descendantText" presStyleLbl="alignAcc1" presStyleIdx="0" presStyleCnt="3" custScaleY="100000" custLinFactNeighborX="360" custLinFactNeighborY="-453">
        <dgm:presLayoutVars>
          <dgm:bulletEnabled val="1"/>
        </dgm:presLayoutVars>
      </dgm:prSet>
      <dgm:spPr/>
      <dgm:t>
        <a:bodyPr/>
        <a:lstStyle/>
        <a:p>
          <a:endParaRPr lang="en-US"/>
        </a:p>
      </dgm:t>
    </dgm:pt>
    <dgm:pt modelId="{73CFD3A1-29B2-4110-8551-99511F862030}" type="pres">
      <dgm:prSet presAssocID="{41C0F784-96AF-4E45-B6EE-0DFBAB4D67B3}" presName="sp" presStyleCnt="0"/>
      <dgm:spPr/>
    </dgm:pt>
    <dgm:pt modelId="{2BC5263E-477F-4855-9C66-B5EF529C96BA}" type="pres">
      <dgm:prSet presAssocID="{35DCCC77-7311-4452-B002-C5B1799EC793}" presName="composite" presStyleCnt="0"/>
      <dgm:spPr/>
    </dgm:pt>
    <dgm:pt modelId="{92CEFA7E-20B3-46F4-9749-D7A7B18C9C07}" type="pres">
      <dgm:prSet presAssocID="{35DCCC77-7311-4452-B002-C5B1799EC793}" presName="parentText" presStyleLbl="alignNode1" presStyleIdx="1" presStyleCnt="3" custLinFactNeighborY="-11435">
        <dgm:presLayoutVars>
          <dgm:chMax val="1"/>
          <dgm:bulletEnabled val="1"/>
        </dgm:presLayoutVars>
      </dgm:prSet>
      <dgm:spPr/>
      <dgm:t>
        <a:bodyPr/>
        <a:lstStyle/>
        <a:p>
          <a:endParaRPr lang="en-US"/>
        </a:p>
      </dgm:t>
    </dgm:pt>
    <dgm:pt modelId="{C69DDB3B-7D31-4581-B923-9DAC670A5E1D}" type="pres">
      <dgm:prSet presAssocID="{35DCCC77-7311-4452-B002-C5B1799EC793}" presName="descendantText" presStyleLbl="alignAcc1" presStyleIdx="1" presStyleCnt="3" custScaleY="155058" custLinFactNeighborX="360" custLinFactNeighborY="-4727">
        <dgm:presLayoutVars>
          <dgm:bulletEnabled val="1"/>
        </dgm:presLayoutVars>
      </dgm:prSet>
      <dgm:spPr/>
      <dgm:t>
        <a:bodyPr/>
        <a:lstStyle/>
        <a:p>
          <a:endParaRPr lang="en-US"/>
        </a:p>
      </dgm:t>
    </dgm:pt>
    <dgm:pt modelId="{C41BB0F6-9CB6-4851-BB15-70E9252D8FF0}" type="pres">
      <dgm:prSet presAssocID="{26BF6066-CB1D-41E3-8279-B23380B9DF7C}" presName="sp" presStyleCnt="0"/>
      <dgm:spPr/>
    </dgm:pt>
    <dgm:pt modelId="{5B020690-68A6-4F29-B265-74D32B129355}" type="pres">
      <dgm:prSet presAssocID="{7F25ADDA-D632-4DC5-B974-5C00D7BBB15F}" presName="composite" presStyleCnt="0"/>
      <dgm:spPr/>
    </dgm:pt>
    <dgm:pt modelId="{B3F89BC4-85B1-488F-9865-31CADE70072B}" type="pres">
      <dgm:prSet presAssocID="{7F25ADDA-D632-4DC5-B974-5C00D7BBB15F}" presName="parentText" presStyleLbl="alignNode1" presStyleIdx="2" presStyleCnt="3">
        <dgm:presLayoutVars>
          <dgm:chMax val="1"/>
          <dgm:bulletEnabled val="1"/>
        </dgm:presLayoutVars>
      </dgm:prSet>
      <dgm:spPr/>
      <dgm:t>
        <a:bodyPr/>
        <a:lstStyle/>
        <a:p>
          <a:endParaRPr lang="en-US"/>
        </a:p>
      </dgm:t>
    </dgm:pt>
    <dgm:pt modelId="{FDE55D84-E10A-4B7F-A786-13B94AF4FDDC}" type="pres">
      <dgm:prSet presAssocID="{7F25ADDA-D632-4DC5-B974-5C00D7BBB15F}" presName="descendantText" presStyleLbl="alignAcc1" presStyleIdx="2" presStyleCnt="3">
        <dgm:presLayoutVars>
          <dgm:bulletEnabled val="1"/>
        </dgm:presLayoutVars>
      </dgm:prSet>
      <dgm:spPr/>
      <dgm:t>
        <a:bodyPr/>
        <a:lstStyle/>
        <a:p>
          <a:endParaRPr lang="en-US"/>
        </a:p>
      </dgm:t>
    </dgm:pt>
  </dgm:ptLst>
  <dgm:cxnLst>
    <dgm:cxn modelId="{26107251-C6EB-4114-94E8-5EE21AE37319}" srcId="{7F25ADDA-D632-4DC5-B974-5C00D7BBB15F}" destId="{48E4D760-133E-483B-B8B1-40598E8A193D}" srcOrd="1" destOrd="0" parTransId="{53FB9D3A-AB8A-49EA-8E13-703B067864E5}" sibTransId="{39FA7574-CB9B-4830-A473-247587C472DF}"/>
    <dgm:cxn modelId="{65A9B6EE-D928-4ECD-A92D-023DEAF24304}" type="presOf" srcId="{9F8EEE2E-EFC4-47C8-8404-3857DE1C98C1}" destId="{8F8A813F-5F2B-457D-8659-7D21CF20784D}" srcOrd="0" destOrd="0" presId="urn:microsoft.com/office/officeart/2005/8/layout/chevron2"/>
    <dgm:cxn modelId="{647BD128-95A7-40F5-B24D-ADAD13C9FC55}" srcId="{588D32E7-F8D3-410E-B98A-CD93051F71C8}" destId="{0A28E8E7-B76E-47AB-A724-01FB86FF25D8}" srcOrd="1" destOrd="0" parTransId="{83EA759C-4769-4852-A107-E1A9820B9EE1}" sibTransId="{9CD53CFB-E23F-4A86-B382-729C33D1D56D}"/>
    <dgm:cxn modelId="{164A36CE-E34F-4EBA-B141-0D3724165D52}" type="presOf" srcId="{1766AA41-52C5-4D10-B467-27E91AC59E71}" destId="{C69DDB3B-7D31-4581-B923-9DAC670A5E1D}" srcOrd="0" destOrd="1" presId="urn:microsoft.com/office/officeart/2005/8/layout/chevron2"/>
    <dgm:cxn modelId="{B22AE14E-4115-40EF-87BC-71882B65B7BD}" type="presOf" srcId="{48E4D760-133E-483B-B8B1-40598E8A193D}" destId="{FDE55D84-E10A-4B7F-A786-13B94AF4FDDC}" srcOrd="0" destOrd="1" presId="urn:microsoft.com/office/officeart/2005/8/layout/chevron2"/>
    <dgm:cxn modelId="{7104E395-91FB-468F-B6FE-ED03969E493D}" type="presOf" srcId="{F316CDE0-F8DC-478C-BF58-3401E4CF8E53}" destId="{C69DDB3B-7D31-4581-B923-9DAC670A5E1D}" srcOrd="0" destOrd="0" presId="urn:microsoft.com/office/officeart/2005/8/layout/chevron2"/>
    <dgm:cxn modelId="{323003E3-C558-41CC-ACFD-D7617DB96442}" srcId="{588D32E7-F8D3-410E-B98A-CD93051F71C8}" destId="{9F8EEE2E-EFC4-47C8-8404-3857DE1C98C1}" srcOrd="0" destOrd="0" parTransId="{AFA462FA-1C3B-4153-8747-65AA04179B4D}" sibTransId="{DEB10E3B-86DA-4972-AD31-585E133E820C}"/>
    <dgm:cxn modelId="{FBF575C9-80AE-4DC2-BF75-71B8167903C1}" type="presOf" srcId="{35DCCC77-7311-4452-B002-C5B1799EC793}" destId="{92CEFA7E-20B3-46F4-9749-D7A7B18C9C07}" srcOrd="0" destOrd="0" presId="urn:microsoft.com/office/officeart/2005/8/layout/chevron2"/>
    <dgm:cxn modelId="{0BFD1ADA-9D37-4085-8D8B-F90AADDFB97E}" srcId="{A6EE1B85-D4B0-4F26-A919-35ECDB4E5DEE}" destId="{7F25ADDA-D632-4DC5-B974-5C00D7BBB15F}" srcOrd="2" destOrd="0" parTransId="{30A04483-4A83-46D4-95E8-9988DC79C823}" sibTransId="{6C17E401-57C9-49AC-9340-0E2DB317FF55}"/>
    <dgm:cxn modelId="{A97F310B-C954-44C1-B646-9A90276ADCC0}" srcId="{A6EE1B85-D4B0-4F26-A919-35ECDB4E5DEE}" destId="{35DCCC77-7311-4452-B002-C5B1799EC793}" srcOrd="1" destOrd="0" parTransId="{CFCB010C-3679-4567-ACF1-E00F0886E3B9}" sibTransId="{26BF6066-CB1D-41E3-8279-B23380B9DF7C}"/>
    <dgm:cxn modelId="{0B82B39F-A562-4D28-9458-A5A7A0E0FC08}" type="presOf" srcId="{7F25ADDA-D632-4DC5-B974-5C00D7BBB15F}" destId="{B3F89BC4-85B1-488F-9865-31CADE70072B}" srcOrd="0" destOrd="0" presId="urn:microsoft.com/office/officeart/2005/8/layout/chevron2"/>
    <dgm:cxn modelId="{31222962-D384-4B40-8B76-524DBF2330EF}" srcId="{35DCCC77-7311-4452-B002-C5B1799EC793}" destId="{F316CDE0-F8DC-478C-BF58-3401E4CF8E53}" srcOrd="0" destOrd="0" parTransId="{A1B98FE3-93CA-4BBA-A07E-FEA9D4B322C7}" sibTransId="{A6A0318D-BBCF-476E-AC86-E58754BEDB7C}"/>
    <dgm:cxn modelId="{D352C000-47E6-47FD-BB33-5E6C41456DF9}" type="presOf" srcId="{FC0DDCC8-7458-4F8F-80E3-CC5CE53535EE}" destId="{FDE55D84-E10A-4B7F-A786-13B94AF4FDDC}" srcOrd="0" destOrd="0" presId="urn:microsoft.com/office/officeart/2005/8/layout/chevron2"/>
    <dgm:cxn modelId="{59BD9C9F-4376-457A-AF79-011120FC15D4}" type="presOf" srcId="{588D32E7-F8D3-410E-B98A-CD93051F71C8}" destId="{D2178736-ED59-4711-8C31-01A537A4110F}" srcOrd="0" destOrd="0" presId="urn:microsoft.com/office/officeart/2005/8/layout/chevron2"/>
    <dgm:cxn modelId="{834573CF-5003-4FEB-8AAA-BDF9A2DC6075}" srcId="{A6EE1B85-D4B0-4F26-A919-35ECDB4E5DEE}" destId="{588D32E7-F8D3-410E-B98A-CD93051F71C8}" srcOrd="0" destOrd="0" parTransId="{5239E4C0-2FB2-4EB5-8796-50EB7A5D0EF6}" sibTransId="{41C0F784-96AF-4E45-B6EE-0DFBAB4D67B3}"/>
    <dgm:cxn modelId="{CD418DB9-1EC7-4246-B680-D69A93914903}" type="presOf" srcId="{0A28E8E7-B76E-47AB-A724-01FB86FF25D8}" destId="{8F8A813F-5F2B-457D-8659-7D21CF20784D}" srcOrd="0" destOrd="1" presId="urn:microsoft.com/office/officeart/2005/8/layout/chevron2"/>
    <dgm:cxn modelId="{944B9D43-6FF1-4483-B1D9-1ED814D4C859}" type="presOf" srcId="{80A5B269-6977-4C8C-96FC-619EE9B7DEB6}" destId="{8F8A813F-5F2B-457D-8659-7D21CF20784D}" srcOrd="0" destOrd="2" presId="urn:microsoft.com/office/officeart/2005/8/layout/chevron2"/>
    <dgm:cxn modelId="{FA85E2BF-768E-4F84-86B6-CC9C3CE38F64}" srcId="{7F25ADDA-D632-4DC5-B974-5C00D7BBB15F}" destId="{FC0DDCC8-7458-4F8F-80E3-CC5CE53535EE}" srcOrd="0" destOrd="0" parTransId="{393805EC-EDBE-4F1D-AC15-4EFED83C853A}" sibTransId="{A5346AA9-4A95-4F70-9D4B-8484A3FE9770}"/>
    <dgm:cxn modelId="{18445DE4-782B-4C11-90AD-C9AE7BFA2DB5}" type="presOf" srcId="{A6EE1B85-D4B0-4F26-A919-35ECDB4E5DEE}" destId="{4A3D39DD-CA0D-46DB-BC96-B5C01C8A9C6D}" srcOrd="0" destOrd="0" presId="urn:microsoft.com/office/officeart/2005/8/layout/chevron2"/>
    <dgm:cxn modelId="{7E2E8259-DA60-40D8-869D-09690E83E510}" srcId="{35DCCC77-7311-4452-B002-C5B1799EC793}" destId="{1766AA41-52C5-4D10-B467-27E91AC59E71}" srcOrd="1" destOrd="0" parTransId="{A83595EB-69D7-49D2-A191-705C9207072C}" sibTransId="{4028EB96-091E-4AC4-8666-032647E3930A}"/>
    <dgm:cxn modelId="{294387EF-9E43-4159-8E00-346CDEBDD90C}" srcId="{588D32E7-F8D3-410E-B98A-CD93051F71C8}" destId="{80A5B269-6977-4C8C-96FC-619EE9B7DEB6}" srcOrd="2" destOrd="0" parTransId="{F1A43C23-25EA-4598-A5AF-7C618D3407F0}" sibTransId="{7313C5FD-9CAE-49D2-8A9D-6F28772B5844}"/>
    <dgm:cxn modelId="{4F81D513-F9BF-4C3A-B99E-AC15140D44D8}" type="presParOf" srcId="{4A3D39DD-CA0D-46DB-BC96-B5C01C8A9C6D}" destId="{C146BACD-3A54-4E5D-B0D5-8FE9267A4053}" srcOrd="0" destOrd="0" presId="urn:microsoft.com/office/officeart/2005/8/layout/chevron2"/>
    <dgm:cxn modelId="{365B54F3-1810-4489-9B19-4D43A4B20F3D}" type="presParOf" srcId="{C146BACD-3A54-4E5D-B0D5-8FE9267A4053}" destId="{D2178736-ED59-4711-8C31-01A537A4110F}" srcOrd="0" destOrd="0" presId="urn:microsoft.com/office/officeart/2005/8/layout/chevron2"/>
    <dgm:cxn modelId="{91841D78-7052-4ADA-9FA2-6003A3E01931}" type="presParOf" srcId="{C146BACD-3A54-4E5D-B0D5-8FE9267A4053}" destId="{8F8A813F-5F2B-457D-8659-7D21CF20784D}" srcOrd="1" destOrd="0" presId="urn:microsoft.com/office/officeart/2005/8/layout/chevron2"/>
    <dgm:cxn modelId="{68D71232-B7E7-4B00-8C71-4483A088BA81}" type="presParOf" srcId="{4A3D39DD-CA0D-46DB-BC96-B5C01C8A9C6D}" destId="{73CFD3A1-29B2-4110-8551-99511F862030}" srcOrd="1" destOrd="0" presId="urn:microsoft.com/office/officeart/2005/8/layout/chevron2"/>
    <dgm:cxn modelId="{6742F9A4-D48F-4978-848E-9B4190D4A0A0}" type="presParOf" srcId="{4A3D39DD-CA0D-46DB-BC96-B5C01C8A9C6D}" destId="{2BC5263E-477F-4855-9C66-B5EF529C96BA}" srcOrd="2" destOrd="0" presId="urn:microsoft.com/office/officeart/2005/8/layout/chevron2"/>
    <dgm:cxn modelId="{D61D8BA5-70E2-424A-BEBA-BD12A6DF6E0E}" type="presParOf" srcId="{2BC5263E-477F-4855-9C66-B5EF529C96BA}" destId="{92CEFA7E-20B3-46F4-9749-D7A7B18C9C07}" srcOrd="0" destOrd="0" presId="urn:microsoft.com/office/officeart/2005/8/layout/chevron2"/>
    <dgm:cxn modelId="{2A75BCEC-5254-494D-924B-49A3C806923C}" type="presParOf" srcId="{2BC5263E-477F-4855-9C66-B5EF529C96BA}" destId="{C69DDB3B-7D31-4581-B923-9DAC670A5E1D}" srcOrd="1" destOrd="0" presId="urn:microsoft.com/office/officeart/2005/8/layout/chevron2"/>
    <dgm:cxn modelId="{4361C777-1074-4AC6-91D4-9EE7B7553C12}" type="presParOf" srcId="{4A3D39DD-CA0D-46DB-BC96-B5C01C8A9C6D}" destId="{C41BB0F6-9CB6-4851-BB15-70E9252D8FF0}" srcOrd="3" destOrd="0" presId="urn:microsoft.com/office/officeart/2005/8/layout/chevron2"/>
    <dgm:cxn modelId="{033681B4-2BF3-49EC-B2C5-D9C9CE562E00}" type="presParOf" srcId="{4A3D39DD-CA0D-46DB-BC96-B5C01C8A9C6D}" destId="{5B020690-68A6-4F29-B265-74D32B129355}" srcOrd="4" destOrd="0" presId="urn:microsoft.com/office/officeart/2005/8/layout/chevron2"/>
    <dgm:cxn modelId="{14C3655C-1B20-43C7-B944-1BA47BE2FB9A}" type="presParOf" srcId="{5B020690-68A6-4F29-B265-74D32B129355}" destId="{B3F89BC4-85B1-488F-9865-31CADE70072B}" srcOrd="0" destOrd="0" presId="urn:microsoft.com/office/officeart/2005/8/layout/chevron2"/>
    <dgm:cxn modelId="{1AF97AC0-81CB-4965-B663-8004D301D84D}" type="presParOf" srcId="{5B020690-68A6-4F29-B265-74D32B129355}" destId="{FDE55D84-E10A-4B7F-A786-13B94AF4FDDC}"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178736-ED59-4711-8C31-01A537A4110F}">
      <dsp:nvSpPr>
        <dsp:cNvPr id="0" name=""/>
        <dsp:cNvSpPr/>
      </dsp:nvSpPr>
      <dsp:spPr>
        <a:xfrm rot="5400000">
          <a:off x="-239561" y="244268"/>
          <a:ext cx="1597076" cy="1117953"/>
        </a:xfrm>
        <a:prstGeom prst="chevron">
          <a:avLst/>
        </a:prstGeom>
        <a:solidFill>
          <a:schemeClr val="accent6">
            <a:alpha val="99000"/>
          </a:schemeClr>
        </a:solidFill>
        <a:ln w="25400" cap="flat" cmpd="sng" algn="ctr">
          <a:solidFill>
            <a:schemeClr val="accent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kern="1200" dirty="0" smtClean="0"/>
            <a:t>1997</a:t>
          </a:r>
          <a:endParaRPr lang="en-US" sz="3100" kern="1200" dirty="0"/>
        </a:p>
      </dsp:txBody>
      <dsp:txXfrm rot="-5400000">
        <a:off x="1" y="563684"/>
        <a:ext cx="1117953" cy="479123"/>
      </dsp:txXfrm>
    </dsp:sp>
    <dsp:sp modelId="{8F8A813F-5F2B-457D-8659-7D21CF20784D}">
      <dsp:nvSpPr>
        <dsp:cNvPr id="0" name=""/>
        <dsp:cNvSpPr/>
      </dsp:nvSpPr>
      <dsp:spPr>
        <a:xfrm rot="5400000">
          <a:off x="4078526" y="-2960568"/>
          <a:ext cx="1038099" cy="6959246"/>
        </a:xfrm>
        <a:prstGeom prst="round2SameRect">
          <a:avLst/>
        </a:prstGeom>
        <a:solidFill>
          <a:schemeClr val="lt1">
            <a:alpha val="90000"/>
            <a:hueOff val="0"/>
            <a:satOff val="0"/>
            <a:lumOff val="0"/>
            <a:alphaOff val="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endParaRPr lang="en-US" sz="2400" kern="1200" dirty="0"/>
        </a:p>
        <a:p>
          <a:pPr marL="228600" lvl="1" indent="-228600" algn="l" defTabSz="1066800">
            <a:lnSpc>
              <a:spcPct val="90000"/>
            </a:lnSpc>
            <a:spcBef>
              <a:spcPct val="0"/>
            </a:spcBef>
            <a:spcAft>
              <a:spcPct val="15000"/>
            </a:spcAft>
            <a:buChar char="••"/>
          </a:pPr>
          <a:r>
            <a:rPr lang="en-US" sz="2400" kern="1200" dirty="0" smtClean="0"/>
            <a:t>Assessment of learning in Student Affairs</a:t>
          </a:r>
          <a:endParaRPr lang="en-US" sz="2400" kern="1200" dirty="0"/>
        </a:p>
        <a:p>
          <a:pPr marL="171450" lvl="1" indent="-171450" algn="l" defTabSz="844550">
            <a:lnSpc>
              <a:spcPct val="90000"/>
            </a:lnSpc>
            <a:spcBef>
              <a:spcPct val="0"/>
            </a:spcBef>
            <a:spcAft>
              <a:spcPct val="15000"/>
            </a:spcAft>
            <a:buChar char="••"/>
          </a:pPr>
          <a:endParaRPr lang="en-US" sz="1900" kern="1200" dirty="0"/>
        </a:p>
      </dsp:txBody>
      <dsp:txXfrm rot="-5400000">
        <a:off x="1117953" y="50681"/>
        <a:ext cx="6908570" cy="936747"/>
      </dsp:txXfrm>
    </dsp:sp>
    <dsp:sp modelId="{92CEFA7E-20B3-46F4-9749-D7A7B18C9C07}">
      <dsp:nvSpPr>
        <dsp:cNvPr id="0" name=""/>
        <dsp:cNvSpPr/>
      </dsp:nvSpPr>
      <dsp:spPr>
        <a:xfrm rot="5400000">
          <a:off x="-239561" y="1763562"/>
          <a:ext cx="1597076" cy="1117953"/>
        </a:xfrm>
        <a:prstGeom prst="chevron">
          <a:avLst/>
        </a:prstGeom>
        <a:solidFill>
          <a:schemeClr val="accent6"/>
        </a:solidFill>
        <a:ln w="25400" cap="flat" cmpd="sng" algn="ctr">
          <a:solidFill>
            <a:schemeClr val="accent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2000</a:t>
          </a:r>
        </a:p>
        <a:p>
          <a:pPr lvl="0" algn="ctr" defTabSz="800100">
            <a:lnSpc>
              <a:spcPct val="90000"/>
            </a:lnSpc>
            <a:spcBef>
              <a:spcPct val="0"/>
            </a:spcBef>
            <a:spcAft>
              <a:spcPct val="35000"/>
            </a:spcAft>
          </a:pPr>
          <a:r>
            <a:rPr lang="en-US" sz="1800" kern="1200" dirty="0" smtClean="0"/>
            <a:t>2005</a:t>
          </a:r>
          <a:endParaRPr lang="en-US" sz="1800" kern="1200" dirty="0"/>
        </a:p>
      </dsp:txBody>
      <dsp:txXfrm rot="-5400000">
        <a:off x="1" y="2082978"/>
        <a:ext cx="1117953" cy="479123"/>
      </dsp:txXfrm>
    </dsp:sp>
    <dsp:sp modelId="{C69DDB3B-7D31-4581-B923-9DAC670A5E1D}">
      <dsp:nvSpPr>
        <dsp:cNvPr id="0" name=""/>
        <dsp:cNvSpPr/>
      </dsp:nvSpPr>
      <dsp:spPr>
        <a:xfrm rot="5400000">
          <a:off x="3792325" y="-1302771"/>
          <a:ext cx="1610502" cy="6959246"/>
        </a:xfrm>
        <a:prstGeom prst="round2SameRect">
          <a:avLst/>
        </a:prstGeom>
        <a:solidFill>
          <a:schemeClr val="lt1">
            <a:alpha val="90000"/>
            <a:hueOff val="0"/>
            <a:satOff val="0"/>
            <a:lumOff val="0"/>
            <a:alphaOff val="0"/>
          </a:schemeClr>
        </a:solidFill>
        <a:ln w="25400" cap="flat" cmpd="sng" algn="ctr">
          <a:solidFill>
            <a:schemeClr val="accent6">
              <a:lumMod val="40000"/>
              <a:lumOff val="6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Assessment for professional accreditation</a:t>
          </a:r>
          <a:endParaRPr lang="en-US" sz="2400" kern="1200" dirty="0"/>
        </a:p>
        <a:p>
          <a:pPr marL="228600" lvl="1" indent="-228600" algn="l" defTabSz="1066800">
            <a:lnSpc>
              <a:spcPct val="90000"/>
            </a:lnSpc>
            <a:spcBef>
              <a:spcPct val="0"/>
            </a:spcBef>
            <a:spcAft>
              <a:spcPct val="15000"/>
            </a:spcAft>
            <a:buChar char="••"/>
          </a:pPr>
          <a:r>
            <a:rPr lang="en-US" sz="2400" kern="1200" dirty="0" smtClean="0"/>
            <a:t>Undergraduate reports (BEAVERS Learning Outcome Tracking System)</a:t>
          </a:r>
          <a:endParaRPr lang="en-US" sz="2400" kern="1200" dirty="0"/>
        </a:p>
      </dsp:txBody>
      <dsp:txXfrm rot="-5400000">
        <a:off x="1117953" y="1450219"/>
        <a:ext cx="6880628" cy="1453266"/>
      </dsp:txXfrm>
    </dsp:sp>
    <dsp:sp modelId="{B3F89BC4-85B1-488F-9865-31CADE70072B}">
      <dsp:nvSpPr>
        <dsp:cNvPr id="0" name=""/>
        <dsp:cNvSpPr/>
      </dsp:nvSpPr>
      <dsp:spPr>
        <a:xfrm rot="5400000">
          <a:off x="-239561" y="3362178"/>
          <a:ext cx="1597076" cy="1117953"/>
        </a:xfrm>
        <a:prstGeom prst="chevron">
          <a:avLst/>
        </a:prstGeom>
        <a:solidFill>
          <a:schemeClr val="accent6"/>
        </a:solidFill>
        <a:ln w="25400" cap="flat" cmpd="sng" algn="ctr">
          <a:solidFill>
            <a:schemeClr val="accent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2011</a:t>
          </a:r>
        </a:p>
        <a:p>
          <a:pPr lvl="0" algn="ctr" defTabSz="800100">
            <a:lnSpc>
              <a:spcPct val="90000"/>
            </a:lnSpc>
            <a:spcBef>
              <a:spcPct val="0"/>
            </a:spcBef>
            <a:spcAft>
              <a:spcPct val="35000"/>
            </a:spcAft>
          </a:pPr>
          <a:r>
            <a:rPr lang="en-US" sz="1800" kern="1200" dirty="0" smtClean="0"/>
            <a:t>2012</a:t>
          </a:r>
          <a:endParaRPr lang="en-US" sz="1800" kern="1200" dirty="0"/>
        </a:p>
      </dsp:txBody>
      <dsp:txXfrm rot="-5400000">
        <a:off x="1" y="3681594"/>
        <a:ext cx="1117953" cy="479123"/>
      </dsp:txXfrm>
    </dsp:sp>
    <dsp:sp modelId="{FDE55D84-E10A-4B7F-A786-13B94AF4FDDC}">
      <dsp:nvSpPr>
        <dsp:cNvPr id="0" name=""/>
        <dsp:cNvSpPr/>
      </dsp:nvSpPr>
      <dsp:spPr>
        <a:xfrm rot="5400000">
          <a:off x="4078526" y="162043"/>
          <a:ext cx="1038099" cy="6959246"/>
        </a:xfrm>
        <a:prstGeom prst="round2SameRect">
          <a:avLst/>
        </a:prstGeom>
        <a:solidFill>
          <a:schemeClr val="lt1">
            <a:alpha val="90000"/>
            <a:hueOff val="0"/>
            <a:satOff val="0"/>
            <a:lumOff val="0"/>
            <a:alphaOff val="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en-US" sz="2700" kern="1200" dirty="0" smtClean="0"/>
            <a:t>Graduate program and </a:t>
          </a:r>
          <a:r>
            <a:rPr lang="en-US" sz="2700" kern="1200" dirty="0" err="1" smtClean="0"/>
            <a:t>Bacc</a:t>
          </a:r>
          <a:r>
            <a:rPr lang="en-US" sz="2700" kern="1200" dirty="0" smtClean="0"/>
            <a:t> Core assessment</a:t>
          </a:r>
          <a:endParaRPr lang="en-US" sz="2700" kern="1200" dirty="0"/>
        </a:p>
        <a:p>
          <a:pPr marL="228600" lvl="1" indent="-228600" algn="l" defTabSz="1200150">
            <a:lnSpc>
              <a:spcPct val="90000"/>
            </a:lnSpc>
            <a:spcBef>
              <a:spcPct val="0"/>
            </a:spcBef>
            <a:spcAft>
              <a:spcPct val="15000"/>
            </a:spcAft>
            <a:buChar char="••"/>
          </a:pPr>
          <a:r>
            <a:rPr lang="en-US" sz="2700" kern="1200" dirty="0" smtClean="0"/>
            <a:t>On the right track, keep going (NWCCU)</a:t>
          </a:r>
          <a:endParaRPr lang="en-US" sz="2700" kern="1200" dirty="0"/>
        </a:p>
      </dsp:txBody>
      <dsp:txXfrm rot="-5400000">
        <a:off x="1117953" y="3173292"/>
        <a:ext cx="6908570" cy="936747"/>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506666-5C31-4AAA-B253-097FB5813A20}" type="datetimeFigureOut">
              <a:rPr lang="en-US" smtClean="0"/>
              <a:pPr/>
              <a:t>4/10/2013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91B07A-2FBF-4CD9-A6B0-C4E9D6A54DE3}" type="slidenum">
              <a:rPr lang="en-US" smtClean="0"/>
              <a:pPr/>
              <a:t>‹#›</a:t>
            </a:fld>
            <a:endParaRPr lang="en-US"/>
          </a:p>
        </p:txBody>
      </p:sp>
    </p:spTree>
    <p:extLst>
      <p:ext uri="{BB962C8B-B14F-4D97-AF65-F5344CB8AC3E}">
        <p14:creationId xmlns:p14="http://schemas.microsoft.com/office/powerpoint/2010/main" val="2083225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B29A70-522C-3A41-B132-651B32078DD9}"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499992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7CB324-874C-4092-AEDC-3AE9682C699B}" type="datetimeFigureOut">
              <a:rPr lang="en-US" smtClean="0"/>
              <a:pPr/>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CF293-9555-4D69-A8B6-FDEA845139FF}" type="slidenum">
              <a:rPr lang="en-US" smtClean="0"/>
              <a:pPr/>
              <a:t>‹#›</a:t>
            </a:fld>
            <a:endParaRPr lang="en-US"/>
          </a:p>
        </p:txBody>
      </p:sp>
    </p:spTree>
    <p:extLst>
      <p:ext uri="{BB962C8B-B14F-4D97-AF65-F5344CB8AC3E}">
        <p14:creationId xmlns:p14="http://schemas.microsoft.com/office/powerpoint/2010/main" val="3537899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7CB324-874C-4092-AEDC-3AE9682C699B}" type="datetimeFigureOut">
              <a:rPr lang="en-US" smtClean="0"/>
              <a:pPr/>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CF293-9555-4D69-A8B6-FDEA845139FF}" type="slidenum">
              <a:rPr lang="en-US" smtClean="0"/>
              <a:pPr/>
              <a:t>‹#›</a:t>
            </a:fld>
            <a:endParaRPr lang="en-US"/>
          </a:p>
        </p:txBody>
      </p:sp>
    </p:spTree>
    <p:extLst>
      <p:ext uri="{BB962C8B-B14F-4D97-AF65-F5344CB8AC3E}">
        <p14:creationId xmlns:p14="http://schemas.microsoft.com/office/powerpoint/2010/main" val="672916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7CB324-874C-4092-AEDC-3AE9682C699B}" type="datetimeFigureOut">
              <a:rPr lang="en-US" smtClean="0"/>
              <a:pPr/>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CF293-9555-4D69-A8B6-FDEA845139FF}" type="slidenum">
              <a:rPr lang="en-US" smtClean="0"/>
              <a:pPr/>
              <a:t>‹#›</a:t>
            </a:fld>
            <a:endParaRPr lang="en-US"/>
          </a:p>
        </p:txBody>
      </p:sp>
    </p:spTree>
    <p:extLst>
      <p:ext uri="{BB962C8B-B14F-4D97-AF65-F5344CB8AC3E}">
        <p14:creationId xmlns:p14="http://schemas.microsoft.com/office/powerpoint/2010/main" val="3718507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Option 1">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0" y="1828800"/>
            <a:ext cx="8229600" cy="1371600"/>
          </a:xfrm>
        </p:spPr>
        <p:txBody>
          <a:bodyPr/>
          <a:lstStyle>
            <a:lvl1pPr algn="l">
              <a:defRPr sz="3600">
                <a:effectLst/>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457200" y="3886200"/>
            <a:ext cx="8229600" cy="1828800"/>
          </a:xfrm>
        </p:spPr>
        <p:txBody>
          <a:bodyPr/>
          <a:lstStyle>
            <a:lvl1pPr marL="0" indent="0" algn="l">
              <a:buFont typeface="Times" pitchFamily="-96" charset="0"/>
              <a:buNone/>
              <a:defRPr sz="2400">
                <a:solidFill>
                  <a:schemeClr val="bg2">
                    <a:lumMod val="50000"/>
                  </a:schemeClr>
                </a:solidFill>
                <a:effectLst/>
              </a:defRPr>
            </a:lvl1pPr>
          </a:lstStyle>
          <a:p>
            <a:r>
              <a:rPr lang="en-US" dirty="0" smtClean="0"/>
              <a:t>Click to edit Master subtitle style</a:t>
            </a:r>
            <a:endParaRPr lang="en-US" dirty="0"/>
          </a:p>
        </p:txBody>
      </p:sp>
    </p:spTree>
    <p:extLst>
      <p:ext uri="{BB962C8B-B14F-4D97-AF65-F5344CB8AC3E}">
        <p14:creationId xmlns:p14="http://schemas.microsoft.com/office/powerpoint/2010/main" val="2212559964"/>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Full width w/bullets">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chor="t"/>
          <a:lstStyle/>
          <a:p>
            <a:r>
              <a:rPr lang="en-US" smtClean="0"/>
              <a:t>Click to edit Master title style</a:t>
            </a:r>
            <a:endParaRPr lang="en-US" dirty="0"/>
          </a:p>
        </p:txBody>
      </p:sp>
      <p:sp>
        <p:nvSpPr>
          <p:cNvPr id="5" name="Content Placeholder 2"/>
          <p:cNvSpPr>
            <a:spLocks noGrp="1"/>
          </p:cNvSpPr>
          <p:nvPr>
            <p:ph idx="1"/>
          </p:nvPr>
        </p:nvSpPr>
        <p:spPr>
          <a:xfrm>
            <a:off x="457200" y="1371600"/>
            <a:ext cx="8229600" cy="4343400"/>
          </a:xfrm>
        </p:spPr>
        <p:txBody>
          <a:bodyPr/>
          <a:lstStyle>
            <a:lvl1pPr marL="228600" indent="-228600">
              <a:buFont typeface="Arial"/>
              <a:buChar char="•"/>
              <a:defRPr sz="2400"/>
            </a:lvl1pPr>
            <a:lvl2pPr marL="457200" indent="-228600">
              <a:buFont typeface="Arial"/>
              <a:buChar char="•"/>
              <a:defRPr sz="2000"/>
            </a:lvl2pPr>
            <a:lvl3pPr marL="685800" indent="-228600">
              <a:buFont typeface="Arial"/>
              <a:buChar char="•"/>
              <a:defRPr/>
            </a:lvl3pPr>
            <a:lvl4pPr marL="914400" indent="-228600">
              <a:defRPr/>
            </a:lvl4pPr>
            <a:lvl5pPr marL="1143000" indent="-22860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D8FDC965-7079-4FF3-AE33-48291CC3087C}" type="datetime4">
              <a:rPr lang="en-US" smtClean="0"/>
              <a:pPr/>
              <a:t>April 10, 2013</a:t>
            </a:fld>
            <a:endParaRPr lang="en-US" dirty="0"/>
          </a:p>
        </p:txBody>
      </p:sp>
      <p:sp>
        <p:nvSpPr>
          <p:cNvPr id="8" name="Slide Number Placeholder 7"/>
          <p:cNvSpPr>
            <a:spLocks noGrp="1"/>
          </p:cNvSpPr>
          <p:nvPr>
            <p:ph type="sldNum" sz="quarter" idx="11"/>
          </p:nvPr>
        </p:nvSpPr>
        <p:spPr/>
        <p:txBody>
          <a:bodyPr/>
          <a:lstStyle/>
          <a:p>
            <a:fld id="{43183C4C-EBF1-1A4D-90EC-74EBA7EEE60F}"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3872672101"/>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 column w/bullets">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371600"/>
            <a:ext cx="4114800" cy="4343400"/>
          </a:xfrm>
        </p:spPr>
        <p:txBody>
          <a:bodyPr/>
          <a:lstStyle>
            <a:lvl1pPr marL="228600" indent="-228600">
              <a:buFont typeface="Arial"/>
              <a:buChar char="•"/>
              <a:defRPr sz="2400"/>
            </a:lvl1pPr>
            <a:lvl2pPr marL="457200" indent="-228600">
              <a:buFont typeface="Arial"/>
              <a:buChar char="•"/>
              <a:defRPr sz="2000"/>
            </a:lvl2pPr>
            <a:lvl3pPr marL="685800" indent="-228600">
              <a:buFont typeface="Arial"/>
              <a:buChar char="•"/>
              <a:defRPr/>
            </a:lvl3pPr>
            <a:lvl4pPr marL="914400" indent="-228600">
              <a:buFont typeface="Arial"/>
              <a:buChar char="•"/>
              <a:defRPr/>
            </a:lvl4pPr>
            <a:lvl5pPr marL="914400" indent="0">
              <a:buFontTx/>
              <a:buNone/>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Picture Placeholder 7"/>
          <p:cNvSpPr>
            <a:spLocks noGrp="1"/>
          </p:cNvSpPr>
          <p:nvPr>
            <p:ph type="pic" sz="quarter" idx="10"/>
          </p:nvPr>
        </p:nvSpPr>
        <p:spPr>
          <a:xfrm>
            <a:off x="4800600" y="1371600"/>
            <a:ext cx="3886200" cy="4343400"/>
          </a:xfrm>
        </p:spPr>
        <p:txBody>
          <a:bodyPr/>
          <a:lstStyle/>
          <a:p>
            <a:r>
              <a:rPr lang="en-US" dirty="0" smtClean="0"/>
              <a:t>Click icon to add picture</a:t>
            </a:r>
            <a:endParaRPr lang="en-US" dirty="0"/>
          </a:p>
        </p:txBody>
      </p:sp>
      <p:sp>
        <p:nvSpPr>
          <p:cNvPr id="7" name="Title 1"/>
          <p:cNvSpPr>
            <a:spLocks noGrp="1"/>
          </p:cNvSpPr>
          <p:nvPr>
            <p:ph type="title"/>
          </p:nvPr>
        </p:nvSpPr>
        <p:spPr>
          <a:xfrm>
            <a:off x="457200" y="457200"/>
            <a:ext cx="8229600" cy="685800"/>
          </a:xfrm>
        </p:spPr>
        <p:txBody>
          <a:bodyPr/>
          <a:lstStyle/>
          <a:p>
            <a:r>
              <a:rPr lang="en-US" smtClean="0"/>
              <a:t>Click to edit Master title style</a:t>
            </a:r>
            <a:endParaRPr lang="en-US" dirty="0"/>
          </a:p>
        </p:txBody>
      </p:sp>
      <p:sp>
        <p:nvSpPr>
          <p:cNvPr id="10" name="Date Placeholder 9"/>
          <p:cNvSpPr>
            <a:spLocks noGrp="1"/>
          </p:cNvSpPr>
          <p:nvPr>
            <p:ph type="dt" sz="half" idx="11"/>
          </p:nvPr>
        </p:nvSpPr>
        <p:spPr/>
        <p:txBody>
          <a:bodyPr/>
          <a:lstStyle/>
          <a:p>
            <a:fld id="{8AFCC98E-4B64-4E26-B957-7B59E2AEE0A9}" type="datetime4">
              <a:rPr lang="en-US" smtClean="0"/>
              <a:pPr/>
              <a:t>April 10, 2013</a:t>
            </a:fld>
            <a:endParaRPr lang="en-US" dirty="0"/>
          </a:p>
        </p:txBody>
      </p:sp>
      <p:sp>
        <p:nvSpPr>
          <p:cNvPr id="11" name="Slide Number Placeholder 10"/>
          <p:cNvSpPr>
            <a:spLocks noGrp="1"/>
          </p:cNvSpPr>
          <p:nvPr>
            <p:ph type="sldNum" sz="quarter" idx="12"/>
          </p:nvPr>
        </p:nvSpPr>
        <p:spPr/>
        <p:txBody>
          <a:bodyPr/>
          <a:lstStyle/>
          <a:p>
            <a:fld id="{43183C4C-EBF1-1A4D-90EC-74EBA7EEE60F}" type="slidenum">
              <a:rPr lang="en-US" smtClean="0"/>
              <a:pPr/>
              <a:t>‹#›</a:t>
            </a:fld>
            <a:endParaRPr lang="en-US" dirty="0"/>
          </a:p>
        </p:txBody>
      </p:sp>
      <p:sp>
        <p:nvSpPr>
          <p:cNvPr id="12" name="Footer Placeholder 11"/>
          <p:cNvSpPr>
            <a:spLocks noGrp="1"/>
          </p:cNvSpPr>
          <p:nvPr>
            <p:ph type="ftr" sz="quarter" idx="13"/>
          </p:nvPr>
        </p:nvSpPr>
        <p:spPr/>
        <p:txBody>
          <a:bodyPr/>
          <a:lstStyle/>
          <a:p>
            <a:endParaRPr lang="en-US" dirty="0"/>
          </a:p>
        </p:txBody>
      </p:sp>
    </p:spTree>
    <p:extLst>
      <p:ext uri="{BB962C8B-B14F-4D97-AF65-F5344CB8AC3E}">
        <p14:creationId xmlns:p14="http://schemas.microsoft.com/office/powerpoint/2010/main" val="3750011080"/>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 column w/bullets and thumbnail">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lstStyle/>
          <a:p>
            <a:r>
              <a:rPr lang="en-US" smtClean="0"/>
              <a:t>Click to edit Master title style</a:t>
            </a:r>
            <a:endParaRPr lang="en-US" dirty="0"/>
          </a:p>
        </p:txBody>
      </p:sp>
      <p:sp>
        <p:nvSpPr>
          <p:cNvPr id="6" name="Content Placeholder 2"/>
          <p:cNvSpPr>
            <a:spLocks noGrp="1"/>
          </p:cNvSpPr>
          <p:nvPr>
            <p:ph idx="1"/>
          </p:nvPr>
        </p:nvSpPr>
        <p:spPr>
          <a:xfrm>
            <a:off x="457200" y="1371600"/>
            <a:ext cx="5486400" cy="4343400"/>
          </a:xfrm>
        </p:spPr>
        <p:txBody>
          <a:bodyPr/>
          <a:lstStyle>
            <a:lvl1pPr marL="228600" indent="-228600">
              <a:buFont typeface="Arial"/>
              <a:buChar char="•"/>
              <a:defRPr sz="2400"/>
            </a:lvl1pPr>
            <a:lvl2pPr marL="457200" indent="-228600">
              <a:buFont typeface="Arial"/>
              <a:buChar char="•"/>
              <a:defRPr sz="2000"/>
            </a:lvl2pPr>
            <a:lvl3pPr marL="685800" indent="-228600">
              <a:buFont typeface="Arial"/>
              <a:buChar char="•"/>
              <a:defRPr/>
            </a:lvl3pPr>
            <a:lvl4pPr marL="914400" indent="-228600">
              <a:buFont typeface="Arial"/>
              <a:buChar char="•"/>
              <a:defRPr/>
            </a:lvl4pPr>
            <a:lvl5pPr marL="914400" indent="0">
              <a:buFontTx/>
              <a:buNone/>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icture Placeholder 9"/>
          <p:cNvSpPr>
            <a:spLocks noGrp="1"/>
          </p:cNvSpPr>
          <p:nvPr>
            <p:ph type="pic" sz="quarter" idx="10"/>
          </p:nvPr>
        </p:nvSpPr>
        <p:spPr>
          <a:xfrm>
            <a:off x="6172200" y="1371600"/>
            <a:ext cx="2514600" cy="2057400"/>
          </a:xfrm>
        </p:spPr>
        <p:txBody>
          <a:bodyPr/>
          <a:lstStyle/>
          <a:p>
            <a:r>
              <a:rPr lang="en-US" dirty="0" smtClean="0"/>
              <a:t>Click icon to add picture</a:t>
            </a:r>
            <a:endParaRPr lang="en-US" dirty="0"/>
          </a:p>
        </p:txBody>
      </p:sp>
      <p:sp>
        <p:nvSpPr>
          <p:cNvPr id="11" name="Picture Placeholder 9"/>
          <p:cNvSpPr>
            <a:spLocks noGrp="1"/>
          </p:cNvSpPr>
          <p:nvPr>
            <p:ph type="pic" sz="quarter" idx="11"/>
          </p:nvPr>
        </p:nvSpPr>
        <p:spPr>
          <a:xfrm>
            <a:off x="6172200" y="3657600"/>
            <a:ext cx="2514600" cy="2057400"/>
          </a:xfrm>
        </p:spPr>
        <p:txBody>
          <a:bodyPr/>
          <a:lstStyle/>
          <a:p>
            <a:r>
              <a:rPr lang="en-US" dirty="0" smtClean="0"/>
              <a:t>Click icon to add picture</a:t>
            </a:r>
            <a:endParaRPr lang="en-US" dirty="0"/>
          </a:p>
        </p:txBody>
      </p:sp>
      <p:sp>
        <p:nvSpPr>
          <p:cNvPr id="8" name="Date Placeholder 7"/>
          <p:cNvSpPr>
            <a:spLocks noGrp="1"/>
          </p:cNvSpPr>
          <p:nvPr>
            <p:ph type="dt" sz="half" idx="12"/>
          </p:nvPr>
        </p:nvSpPr>
        <p:spPr/>
        <p:txBody>
          <a:bodyPr/>
          <a:lstStyle/>
          <a:p>
            <a:fld id="{E30F88EE-F8E5-4B77-8D10-458365FD454E}" type="datetime4">
              <a:rPr lang="en-US" smtClean="0"/>
              <a:pPr/>
              <a:t>April 10, 2013</a:t>
            </a:fld>
            <a:endParaRPr lang="en-US" dirty="0"/>
          </a:p>
        </p:txBody>
      </p:sp>
      <p:sp>
        <p:nvSpPr>
          <p:cNvPr id="9" name="Slide Number Placeholder 8"/>
          <p:cNvSpPr>
            <a:spLocks noGrp="1"/>
          </p:cNvSpPr>
          <p:nvPr>
            <p:ph type="sldNum" sz="quarter" idx="13"/>
          </p:nvPr>
        </p:nvSpPr>
        <p:spPr/>
        <p:txBody>
          <a:bodyPr/>
          <a:lstStyle/>
          <a:p>
            <a:fld id="{43183C4C-EBF1-1A4D-90EC-74EBA7EEE60F}" type="slidenum">
              <a:rPr lang="en-US" smtClean="0"/>
              <a:pPr/>
              <a:t>‹#›</a:t>
            </a:fld>
            <a:endParaRPr lang="en-US" dirty="0"/>
          </a:p>
        </p:txBody>
      </p:sp>
      <p:sp>
        <p:nvSpPr>
          <p:cNvPr id="12" name="Footer Placeholder 11"/>
          <p:cNvSpPr>
            <a:spLocks noGrp="1"/>
          </p:cNvSpPr>
          <p:nvPr>
            <p:ph type="ftr" sz="quarter" idx="14"/>
          </p:nvPr>
        </p:nvSpPr>
        <p:spPr/>
        <p:txBody>
          <a:bodyPr/>
          <a:lstStyle/>
          <a:p>
            <a:endParaRPr lang="en-US" dirty="0"/>
          </a:p>
        </p:txBody>
      </p:sp>
    </p:spTree>
    <p:extLst>
      <p:ext uri="{BB962C8B-B14F-4D97-AF65-F5344CB8AC3E}">
        <p14:creationId xmlns:p14="http://schemas.microsoft.com/office/powerpoint/2010/main" val="3231159200"/>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ull width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chor="t"/>
          <a:lstStyle/>
          <a:p>
            <a:r>
              <a:rPr lang="en-US" smtClean="0"/>
              <a:t>Click to edit Master title style</a:t>
            </a:r>
            <a:endParaRPr lang="en-US" dirty="0"/>
          </a:p>
        </p:txBody>
      </p:sp>
      <p:sp>
        <p:nvSpPr>
          <p:cNvPr id="5" name="Date Placeholder 4"/>
          <p:cNvSpPr>
            <a:spLocks noGrp="1"/>
          </p:cNvSpPr>
          <p:nvPr>
            <p:ph type="dt" sz="half" idx="11"/>
          </p:nvPr>
        </p:nvSpPr>
        <p:spPr/>
        <p:txBody>
          <a:bodyPr/>
          <a:lstStyle/>
          <a:p>
            <a:fld id="{EB02E76D-49DA-4D00-B201-4CAFB3856B74}" type="datetime4">
              <a:rPr lang="en-US" smtClean="0"/>
              <a:pPr/>
              <a:t>April 10, 2013</a:t>
            </a:fld>
            <a:endParaRPr lang="en-US" dirty="0"/>
          </a:p>
        </p:txBody>
      </p:sp>
      <p:sp>
        <p:nvSpPr>
          <p:cNvPr id="6" name="Slide Number Placeholder 5"/>
          <p:cNvSpPr>
            <a:spLocks noGrp="1"/>
          </p:cNvSpPr>
          <p:nvPr>
            <p:ph type="sldNum" sz="quarter" idx="12"/>
          </p:nvPr>
        </p:nvSpPr>
        <p:spPr/>
        <p:txBody>
          <a:bodyPr/>
          <a:lstStyle/>
          <a:p>
            <a:fld id="{43183C4C-EBF1-1A4D-90EC-74EBA7EEE60F}" type="slidenum">
              <a:rPr lang="en-US" smtClean="0"/>
              <a:pPr/>
              <a:t>‹#›</a:t>
            </a:fld>
            <a:endParaRPr lang="en-US" dirty="0"/>
          </a:p>
        </p:txBody>
      </p:sp>
      <p:sp>
        <p:nvSpPr>
          <p:cNvPr id="8" name="Footer Placeholder 7"/>
          <p:cNvSpPr>
            <a:spLocks noGrp="1"/>
          </p:cNvSpPr>
          <p:nvPr>
            <p:ph type="ftr" sz="quarter" idx="13"/>
          </p:nvPr>
        </p:nvSpPr>
        <p:spPr/>
        <p:txBody>
          <a:bodyPr/>
          <a:lstStyle/>
          <a:p>
            <a:endParaRPr lang="en-US" dirty="0"/>
          </a:p>
        </p:txBody>
      </p:sp>
      <p:sp>
        <p:nvSpPr>
          <p:cNvPr id="9" name="Picture Placeholder 6"/>
          <p:cNvSpPr>
            <a:spLocks noGrp="1"/>
          </p:cNvSpPr>
          <p:nvPr>
            <p:ph type="pic" sz="quarter" idx="10"/>
          </p:nvPr>
        </p:nvSpPr>
        <p:spPr>
          <a:xfrm>
            <a:off x="457200" y="1371599"/>
            <a:ext cx="8229600" cy="4343400"/>
          </a:xfrm>
        </p:spPr>
        <p:txBody>
          <a:bodyPr>
            <a:normAutofit/>
          </a:bodyPr>
          <a:lstStyle>
            <a:lvl1pPr>
              <a:buNone/>
              <a:defRPr/>
            </a:lvl1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238623193"/>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p>
            <a:fld id="{9FC62CA5-351D-4F61-9691-48907EF0D8EB}" type="datetime4">
              <a:rPr lang="en-US" smtClean="0"/>
              <a:pPr/>
              <a:t>April 10, 2013</a:t>
            </a:fld>
            <a:endParaRPr lang="en-US" dirty="0"/>
          </a:p>
        </p:txBody>
      </p:sp>
      <p:sp>
        <p:nvSpPr>
          <p:cNvPr id="6" name="Slide Number Placeholder 5"/>
          <p:cNvSpPr>
            <a:spLocks noGrp="1"/>
          </p:cNvSpPr>
          <p:nvPr>
            <p:ph type="sldNum" sz="quarter" idx="11"/>
          </p:nvPr>
        </p:nvSpPr>
        <p:spPr/>
        <p:txBody>
          <a:bodyPr/>
          <a:lstStyle/>
          <a:p>
            <a:fld id="{43183C4C-EBF1-1A4D-90EC-74EBA7EEE60F}" type="slidenum">
              <a:rPr lang="en-US" smtClean="0"/>
              <a:pPr/>
              <a:t>‹#›</a:t>
            </a:fld>
            <a:endParaRPr lang="en-US" dirty="0"/>
          </a:p>
        </p:txBody>
      </p:sp>
      <p:sp>
        <p:nvSpPr>
          <p:cNvPr id="7" name="Footer Placeholder 6"/>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1951972049"/>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Full width no bullets">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371600"/>
            <a:ext cx="8229600" cy="4343400"/>
          </a:xfrm>
        </p:spPr>
        <p:txBody>
          <a:bodyPr/>
          <a:lstStyle>
            <a:lvl1pPr marL="0" indent="4763">
              <a:buNone/>
              <a:defRPr sz="2400"/>
            </a:lvl1pPr>
            <a:lvl2pPr marL="0" indent="0">
              <a:spcBef>
                <a:spcPts val="900"/>
              </a:spcBef>
              <a:buNone/>
              <a:defRPr sz="2000"/>
            </a:lvl2pPr>
            <a:lvl3pPr marL="0" indent="4763">
              <a:buNone/>
              <a:defRPr/>
            </a:lvl3pPr>
            <a:lvl4pPr marL="3175" indent="-3175">
              <a:buNone/>
              <a:defRPr/>
            </a:lvl4pPr>
            <a:lvl5pPr marL="0" indent="1588" defTabSz="919163">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FC1DBA4-7E69-49DF-9D2E-94FDC65A3417}" type="datetime4">
              <a:rPr lang="en-US" smtClean="0"/>
              <a:pPr/>
              <a:t>April 10, 2013</a:t>
            </a:fld>
            <a:endParaRPr lang="en-US" dirty="0"/>
          </a:p>
        </p:txBody>
      </p:sp>
      <p:sp>
        <p:nvSpPr>
          <p:cNvPr id="6" name="Slide Number Placeholder 5"/>
          <p:cNvSpPr>
            <a:spLocks noGrp="1"/>
          </p:cNvSpPr>
          <p:nvPr>
            <p:ph type="sldNum" sz="quarter" idx="11"/>
          </p:nvPr>
        </p:nvSpPr>
        <p:spPr/>
        <p:txBody>
          <a:bodyPr/>
          <a:lstStyle/>
          <a:p>
            <a:fld id="{43183C4C-EBF1-1A4D-90EC-74EBA7EEE60F}" type="slidenum">
              <a:rPr lang="en-US" smtClean="0"/>
              <a:pPr/>
              <a:t>‹#›</a:t>
            </a:fld>
            <a:endParaRPr lang="en-US" dirty="0"/>
          </a:p>
        </p:txBody>
      </p:sp>
      <p:sp>
        <p:nvSpPr>
          <p:cNvPr id="8" name="Footer Placeholder 7"/>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3971585526"/>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Full width w/number">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chor="t"/>
          <a:lstStyle/>
          <a:p>
            <a:r>
              <a:rPr lang="en-US" smtClean="0"/>
              <a:t>Click to edit Master title style</a:t>
            </a:r>
            <a:endParaRPr lang="en-US" dirty="0"/>
          </a:p>
        </p:txBody>
      </p:sp>
      <p:sp>
        <p:nvSpPr>
          <p:cNvPr id="5" name="Content Placeholder 2"/>
          <p:cNvSpPr>
            <a:spLocks noGrp="1"/>
          </p:cNvSpPr>
          <p:nvPr>
            <p:ph idx="1"/>
          </p:nvPr>
        </p:nvSpPr>
        <p:spPr>
          <a:xfrm>
            <a:off x="457200" y="1371600"/>
            <a:ext cx="8229600" cy="4343400"/>
          </a:xfrm>
        </p:spPr>
        <p:txBody>
          <a:bodyPr/>
          <a:lstStyle>
            <a:lvl1pPr marL="457200" indent="-457200">
              <a:buFont typeface="+mj-lt"/>
              <a:buAutoNum type="arabicPeriod"/>
              <a:defRPr sz="2400"/>
            </a:lvl1pPr>
            <a:lvl2pPr marL="682625" indent="-230188">
              <a:buFont typeface="Arial"/>
              <a:buChar char="•"/>
              <a:defRPr sz="2000"/>
            </a:lvl2pPr>
            <a:lvl3pPr marL="920750" indent="-228600">
              <a:buFont typeface="Arial"/>
              <a:buChar char="•"/>
              <a:defRPr/>
            </a:lvl3pPr>
            <a:lvl4pPr marL="1138238" indent="-228600">
              <a:defRPr/>
            </a:lvl4pPr>
            <a:lvl5pPr marL="1377950" indent="-22860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0"/>
          </p:nvPr>
        </p:nvSpPr>
        <p:spPr/>
        <p:txBody>
          <a:bodyPr/>
          <a:lstStyle/>
          <a:p>
            <a:fld id="{D220C5AA-993C-455D-89B6-699B78B1ABD8}" type="datetime4">
              <a:rPr lang="en-US" smtClean="0"/>
              <a:pPr/>
              <a:t>April 10, 2013</a:t>
            </a:fld>
            <a:endParaRPr lang="en-US" dirty="0"/>
          </a:p>
        </p:txBody>
      </p:sp>
      <p:sp>
        <p:nvSpPr>
          <p:cNvPr id="10" name="Slide Number Placeholder 9"/>
          <p:cNvSpPr>
            <a:spLocks noGrp="1"/>
          </p:cNvSpPr>
          <p:nvPr>
            <p:ph type="sldNum" sz="quarter" idx="11"/>
          </p:nvPr>
        </p:nvSpPr>
        <p:spPr/>
        <p:txBody>
          <a:bodyPr/>
          <a:lstStyle/>
          <a:p>
            <a:fld id="{43183C4C-EBF1-1A4D-90EC-74EBA7EEE60F}" type="slidenum">
              <a:rPr lang="en-US" smtClean="0"/>
              <a:pPr/>
              <a:t>‹#›</a:t>
            </a:fld>
            <a:endParaRPr lang="en-US" dirty="0"/>
          </a:p>
        </p:txBody>
      </p:sp>
      <p:sp>
        <p:nvSpPr>
          <p:cNvPr id="11" name="Footer Placeholder 10"/>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2044695829"/>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7CB324-874C-4092-AEDC-3AE9682C699B}" type="datetimeFigureOut">
              <a:rPr lang="en-US" smtClean="0"/>
              <a:pPr/>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CF293-9555-4D69-A8B6-FDEA845139FF}" type="slidenum">
              <a:rPr lang="en-US" smtClean="0"/>
              <a:pPr/>
              <a:t>‹#›</a:t>
            </a:fld>
            <a:endParaRPr lang="en-US"/>
          </a:p>
        </p:txBody>
      </p:sp>
    </p:spTree>
    <p:extLst>
      <p:ext uri="{BB962C8B-B14F-4D97-AF65-F5344CB8AC3E}">
        <p14:creationId xmlns:p14="http://schemas.microsoft.com/office/powerpoint/2010/main" val="19111523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 column no bullet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4114800" cy="4343400"/>
          </a:xfrm>
        </p:spPr>
        <p:txBody>
          <a:bodyPr/>
          <a:lstStyle>
            <a:lvl1pPr marL="0" algn="l">
              <a:buFontTx/>
              <a:buNone/>
              <a:defRPr sz="2400"/>
            </a:lvl1pPr>
            <a:lvl2pPr marL="0">
              <a:buFontTx/>
              <a:buNone/>
              <a:defRPr sz="2000"/>
            </a:lvl2pPr>
            <a:lvl3pPr marL="0">
              <a:buFontTx/>
              <a:buNone/>
              <a:defRPr/>
            </a:lvl3pPr>
            <a:lvl4pPr marL="0">
              <a:buFontTx/>
              <a:buNone/>
              <a:defRPr/>
            </a:lvl4pPr>
            <a:lvl5pPr marL="0">
              <a:buFontTx/>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a:spLocks noGrp="1"/>
          </p:cNvSpPr>
          <p:nvPr>
            <p:ph type="title"/>
          </p:nvPr>
        </p:nvSpPr>
        <p:spPr>
          <a:xfrm>
            <a:off x="457200" y="457200"/>
            <a:ext cx="8229600" cy="685800"/>
          </a:xfrm>
        </p:spPr>
        <p:txBody>
          <a:bodyPr/>
          <a:lstStyle/>
          <a:p>
            <a:r>
              <a:rPr lang="en-US" smtClean="0"/>
              <a:t>Click to edit Master title style</a:t>
            </a:r>
            <a:endParaRPr lang="en-US" dirty="0"/>
          </a:p>
        </p:txBody>
      </p:sp>
      <p:sp>
        <p:nvSpPr>
          <p:cNvPr id="12" name="Picture Placeholder 7"/>
          <p:cNvSpPr>
            <a:spLocks noGrp="1"/>
          </p:cNvSpPr>
          <p:nvPr>
            <p:ph type="pic" sz="quarter" idx="10"/>
          </p:nvPr>
        </p:nvSpPr>
        <p:spPr>
          <a:xfrm>
            <a:off x="4800600" y="1371600"/>
            <a:ext cx="3886200" cy="4343400"/>
          </a:xfrm>
        </p:spPr>
        <p:txBody>
          <a:bodyPr/>
          <a:lstStyle/>
          <a:p>
            <a:r>
              <a:rPr lang="en-US" dirty="0" smtClean="0"/>
              <a:t>Click icon to add picture</a:t>
            </a:r>
            <a:endParaRPr lang="en-US" dirty="0"/>
          </a:p>
        </p:txBody>
      </p:sp>
      <p:sp>
        <p:nvSpPr>
          <p:cNvPr id="6" name="Date Placeholder 5"/>
          <p:cNvSpPr>
            <a:spLocks noGrp="1"/>
          </p:cNvSpPr>
          <p:nvPr>
            <p:ph type="dt" sz="half" idx="11"/>
          </p:nvPr>
        </p:nvSpPr>
        <p:spPr/>
        <p:txBody>
          <a:bodyPr/>
          <a:lstStyle/>
          <a:p>
            <a:fld id="{D2D1627D-2435-4679-B9EF-20C33C7CFB7B}" type="datetime4">
              <a:rPr lang="en-US" smtClean="0"/>
              <a:pPr/>
              <a:t>April 10, 2013</a:t>
            </a:fld>
            <a:endParaRPr lang="en-US" dirty="0"/>
          </a:p>
        </p:txBody>
      </p:sp>
      <p:sp>
        <p:nvSpPr>
          <p:cNvPr id="7" name="Slide Number Placeholder 6"/>
          <p:cNvSpPr>
            <a:spLocks noGrp="1"/>
          </p:cNvSpPr>
          <p:nvPr>
            <p:ph type="sldNum" sz="quarter" idx="12"/>
          </p:nvPr>
        </p:nvSpPr>
        <p:spPr/>
        <p:txBody>
          <a:bodyPr/>
          <a:lstStyle/>
          <a:p>
            <a:fld id="{43183C4C-EBF1-1A4D-90EC-74EBA7EEE60F}" type="slidenum">
              <a:rPr lang="en-US" smtClean="0"/>
              <a:pPr/>
              <a:t>‹#›</a:t>
            </a:fld>
            <a:endParaRPr lang="en-US" dirty="0"/>
          </a:p>
        </p:txBody>
      </p:sp>
      <p:sp>
        <p:nvSpPr>
          <p:cNvPr id="8" name="Footer Placeholder 7"/>
          <p:cNvSpPr>
            <a:spLocks noGrp="1"/>
          </p:cNvSpPr>
          <p:nvPr>
            <p:ph type="ftr" sz="quarter" idx="13"/>
          </p:nvPr>
        </p:nvSpPr>
        <p:spPr/>
        <p:txBody>
          <a:bodyPr/>
          <a:lstStyle/>
          <a:p>
            <a:endParaRPr lang="en-US" dirty="0"/>
          </a:p>
        </p:txBody>
      </p:sp>
    </p:spTree>
    <p:extLst>
      <p:ext uri="{BB962C8B-B14F-4D97-AF65-F5344CB8AC3E}">
        <p14:creationId xmlns:p14="http://schemas.microsoft.com/office/powerpoint/2010/main" val="102461252"/>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 column w/number">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371600"/>
            <a:ext cx="4114800" cy="4343400"/>
          </a:xfrm>
        </p:spPr>
        <p:txBody>
          <a:bodyPr/>
          <a:lstStyle>
            <a:lvl1pPr marL="457200" indent="-457200">
              <a:buFont typeface="+mj-lt"/>
              <a:buAutoNum type="arabicPeriod"/>
              <a:defRPr sz="2400"/>
            </a:lvl1pPr>
            <a:lvl2pPr marL="682625" indent="-230188">
              <a:buFont typeface="Arial"/>
              <a:buChar char="•"/>
              <a:defRPr sz="2000"/>
            </a:lvl2pPr>
            <a:lvl3pPr marL="920750" indent="-228600">
              <a:buFont typeface="Arial"/>
              <a:buChar char="•"/>
              <a:defRPr/>
            </a:lvl3pPr>
            <a:lvl4pPr marL="1138238" indent="-228600">
              <a:defRPr/>
            </a:lvl4pPr>
            <a:lvl5pPr marL="1377950" indent="-22860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a:spLocks noGrp="1"/>
          </p:cNvSpPr>
          <p:nvPr>
            <p:ph type="title"/>
          </p:nvPr>
        </p:nvSpPr>
        <p:spPr>
          <a:xfrm>
            <a:off x="457200" y="457200"/>
            <a:ext cx="8229600" cy="685800"/>
          </a:xfrm>
        </p:spPr>
        <p:txBody>
          <a:bodyPr/>
          <a:lstStyle/>
          <a:p>
            <a:r>
              <a:rPr lang="en-US" smtClean="0"/>
              <a:t>Click to edit Master title style</a:t>
            </a:r>
            <a:endParaRPr lang="en-US" dirty="0"/>
          </a:p>
        </p:txBody>
      </p:sp>
      <p:sp>
        <p:nvSpPr>
          <p:cNvPr id="10" name="Picture Placeholder 7"/>
          <p:cNvSpPr>
            <a:spLocks noGrp="1"/>
          </p:cNvSpPr>
          <p:nvPr>
            <p:ph type="pic" sz="quarter" idx="10"/>
          </p:nvPr>
        </p:nvSpPr>
        <p:spPr>
          <a:xfrm>
            <a:off x="4800600" y="1371600"/>
            <a:ext cx="3886200" cy="4343400"/>
          </a:xfrm>
        </p:spPr>
        <p:txBody>
          <a:bodyPr/>
          <a:lstStyle/>
          <a:p>
            <a:r>
              <a:rPr lang="en-US" dirty="0" smtClean="0"/>
              <a:t>Click icon to add picture</a:t>
            </a:r>
            <a:endParaRPr lang="en-US" dirty="0"/>
          </a:p>
        </p:txBody>
      </p:sp>
      <p:sp>
        <p:nvSpPr>
          <p:cNvPr id="6" name="Date Placeholder 5"/>
          <p:cNvSpPr>
            <a:spLocks noGrp="1"/>
          </p:cNvSpPr>
          <p:nvPr>
            <p:ph type="dt" sz="half" idx="11"/>
          </p:nvPr>
        </p:nvSpPr>
        <p:spPr/>
        <p:txBody>
          <a:bodyPr/>
          <a:lstStyle/>
          <a:p>
            <a:fld id="{45691D9D-B151-42A8-8203-2F4A2C67BEA5}" type="datetime4">
              <a:rPr lang="en-US" smtClean="0"/>
              <a:pPr/>
              <a:t>April 10, 2013</a:t>
            </a:fld>
            <a:endParaRPr lang="en-US" dirty="0"/>
          </a:p>
        </p:txBody>
      </p:sp>
      <p:sp>
        <p:nvSpPr>
          <p:cNvPr id="7" name="Slide Number Placeholder 6"/>
          <p:cNvSpPr>
            <a:spLocks noGrp="1"/>
          </p:cNvSpPr>
          <p:nvPr>
            <p:ph type="sldNum" sz="quarter" idx="12"/>
          </p:nvPr>
        </p:nvSpPr>
        <p:spPr/>
        <p:txBody>
          <a:bodyPr/>
          <a:lstStyle/>
          <a:p>
            <a:fld id="{43183C4C-EBF1-1A4D-90EC-74EBA7EEE60F}" type="slidenum">
              <a:rPr lang="en-US" smtClean="0"/>
              <a:pPr/>
              <a:t>‹#›</a:t>
            </a:fld>
            <a:endParaRPr lang="en-US" dirty="0"/>
          </a:p>
        </p:txBody>
      </p:sp>
      <p:sp>
        <p:nvSpPr>
          <p:cNvPr id="11" name="Footer Placeholder 10"/>
          <p:cNvSpPr>
            <a:spLocks noGrp="1"/>
          </p:cNvSpPr>
          <p:nvPr>
            <p:ph type="ftr" sz="quarter" idx="13"/>
          </p:nvPr>
        </p:nvSpPr>
        <p:spPr/>
        <p:txBody>
          <a:bodyPr/>
          <a:lstStyle/>
          <a:p>
            <a:endParaRPr lang="en-US" dirty="0"/>
          </a:p>
        </p:txBody>
      </p:sp>
    </p:spTree>
    <p:extLst>
      <p:ext uri="{BB962C8B-B14F-4D97-AF65-F5344CB8AC3E}">
        <p14:creationId xmlns:p14="http://schemas.microsoft.com/office/powerpoint/2010/main" val="833087225"/>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 column no bullets and thumbnail">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5486400" cy="4343400"/>
          </a:xfrm>
        </p:spPr>
        <p:txBody>
          <a:bodyPr/>
          <a:lstStyle>
            <a:lvl1pPr marL="0" algn="l">
              <a:buFontTx/>
              <a:buNone/>
              <a:defRPr sz="2400"/>
            </a:lvl1pPr>
            <a:lvl2pPr marL="0">
              <a:buFontTx/>
              <a:buNone/>
              <a:defRPr sz="2000"/>
            </a:lvl2pPr>
            <a:lvl3pPr marL="0">
              <a:buFontTx/>
              <a:buNone/>
              <a:defRPr/>
            </a:lvl3pPr>
            <a:lvl4pPr marL="0">
              <a:buFontTx/>
              <a:buNone/>
              <a:defRPr/>
            </a:lvl4pPr>
            <a:lvl5pPr marL="0">
              <a:buFontTx/>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a:spLocks noGrp="1"/>
          </p:cNvSpPr>
          <p:nvPr>
            <p:ph type="title"/>
          </p:nvPr>
        </p:nvSpPr>
        <p:spPr>
          <a:xfrm>
            <a:off x="457200" y="457200"/>
            <a:ext cx="8229600" cy="685800"/>
          </a:xfrm>
        </p:spPr>
        <p:txBody>
          <a:bodyPr/>
          <a:lstStyle/>
          <a:p>
            <a:r>
              <a:rPr lang="en-US" smtClean="0"/>
              <a:t>Click to edit Master title style</a:t>
            </a:r>
            <a:endParaRPr lang="en-US" dirty="0"/>
          </a:p>
        </p:txBody>
      </p:sp>
      <p:sp>
        <p:nvSpPr>
          <p:cNvPr id="9" name="Picture Placeholder 9"/>
          <p:cNvSpPr>
            <a:spLocks noGrp="1"/>
          </p:cNvSpPr>
          <p:nvPr>
            <p:ph type="pic" sz="quarter" idx="10"/>
          </p:nvPr>
        </p:nvSpPr>
        <p:spPr>
          <a:xfrm>
            <a:off x="6172200" y="1371600"/>
            <a:ext cx="2514600" cy="2057400"/>
          </a:xfrm>
        </p:spPr>
        <p:txBody>
          <a:bodyPr/>
          <a:lstStyle/>
          <a:p>
            <a:r>
              <a:rPr lang="en-US" dirty="0" smtClean="0"/>
              <a:t>Click icon to add picture</a:t>
            </a:r>
            <a:endParaRPr lang="en-US" dirty="0"/>
          </a:p>
        </p:txBody>
      </p:sp>
      <p:sp>
        <p:nvSpPr>
          <p:cNvPr id="10" name="Picture Placeholder 9"/>
          <p:cNvSpPr>
            <a:spLocks noGrp="1"/>
          </p:cNvSpPr>
          <p:nvPr>
            <p:ph type="pic" sz="quarter" idx="11"/>
          </p:nvPr>
        </p:nvSpPr>
        <p:spPr>
          <a:xfrm>
            <a:off x="6172200" y="3657600"/>
            <a:ext cx="2514600" cy="2057400"/>
          </a:xfrm>
        </p:spPr>
        <p:txBody>
          <a:bodyPr/>
          <a:lstStyle/>
          <a:p>
            <a:r>
              <a:rPr lang="en-US" dirty="0" smtClean="0"/>
              <a:t>Click icon to add picture</a:t>
            </a:r>
            <a:endParaRPr lang="en-US" dirty="0"/>
          </a:p>
        </p:txBody>
      </p:sp>
      <p:sp>
        <p:nvSpPr>
          <p:cNvPr id="7" name="Date Placeholder 6"/>
          <p:cNvSpPr>
            <a:spLocks noGrp="1"/>
          </p:cNvSpPr>
          <p:nvPr>
            <p:ph type="dt" sz="half" idx="12"/>
          </p:nvPr>
        </p:nvSpPr>
        <p:spPr/>
        <p:txBody>
          <a:bodyPr/>
          <a:lstStyle/>
          <a:p>
            <a:fld id="{61CF2EA0-3352-4516-9E27-97C88A0B6624}" type="datetime4">
              <a:rPr lang="en-US" smtClean="0"/>
              <a:pPr/>
              <a:t>April 10, 2013</a:t>
            </a:fld>
            <a:endParaRPr lang="en-US" dirty="0"/>
          </a:p>
        </p:txBody>
      </p:sp>
      <p:sp>
        <p:nvSpPr>
          <p:cNvPr id="12" name="Slide Number Placeholder 11"/>
          <p:cNvSpPr>
            <a:spLocks noGrp="1"/>
          </p:cNvSpPr>
          <p:nvPr>
            <p:ph type="sldNum" sz="quarter" idx="13"/>
          </p:nvPr>
        </p:nvSpPr>
        <p:spPr/>
        <p:txBody>
          <a:bodyPr/>
          <a:lstStyle/>
          <a:p>
            <a:fld id="{43183C4C-EBF1-1A4D-90EC-74EBA7EEE60F}" type="slidenum">
              <a:rPr lang="en-US" smtClean="0"/>
              <a:pPr/>
              <a:t>‹#›</a:t>
            </a:fld>
            <a:endParaRPr lang="en-US" dirty="0"/>
          </a:p>
        </p:txBody>
      </p:sp>
      <p:sp>
        <p:nvSpPr>
          <p:cNvPr id="13" name="Footer Placeholder 12"/>
          <p:cNvSpPr>
            <a:spLocks noGrp="1"/>
          </p:cNvSpPr>
          <p:nvPr>
            <p:ph type="ftr" sz="quarter" idx="14"/>
          </p:nvPr>
        </p:nvSpPr>
        <p:spPr/>
        <p:txBody>
          <a:bodyPr/>
          <a:lstStyle/>
          <a:p>
            <a:endParaRPr lang="en-US" dirty="0"/>
          </a:p>
        </p:txBody>
      </p:sp>
    </p:spTree>
    <p:extLst>
      <p:ext uri="{BB962C8B-B14F-4D97-AF65-F5344CB8AC3E}">
        <p14:creationId xmlns:p14="http://schemas.microsoft.com/office/powerpoint/2010/main" val="217862885"/>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 column w/number and thumbnail">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371600"/>
            <a:ext cx="5486400" cy="4343400"/>
          </a:xfrm>
        </p:spPr>
        <p:txBody>
          <a:bodyPr/>
          <a:lstStyle>
            <a:lvl1pPr marL="457200" indent="-457200">
              <a:buFont typeface="+mj-lt"/>
              <a:buAutoNum type="arabicPeriod"/>
              <a:defRPr sz="2400"/>
            </a:lvl1pPr>
            <a:lvl2pPr marL="682625" indent="-230188">
              <a:buFont typeface="Arial"/>
              <a:buChar char="•"/>
              <a:defRPr sz="2000"/>
            </a:lvl2pPr>
            <a:lvl3pPr marL="920750" indent="-228600">
              <a:buFont typeface="Arial"/>
              <a:buChar char="•"/>
              <a:defRPr/>
            </a:lvl3pPr>
            <a:lvl4pPr marL="1138238" indent="-228600">
              <a:defRPr/>
            </a:lvl4pPr>
            <a:lvl5pPr marL="1377950" indent="-22860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a:spLocks noGrp="1"/>
          </p:cNvSpPr>
          <p:nvPr>
            <p:ph type="title"/>
          </p:nvPr>
        </p:nvSpPr>
        <p:spPr>
          <a:xfrm>
            <a:off x="457200" y="457200"/>
            <a:ext cx="8229600" cy="685800"/>
          </a:xfrm>
        </p:spPr>
        <p:txBody>
          <a:bodyPr/>
          <a:lstStyle/>
          <a:p>
            <a:r>
              <a:rPr lang="en-US" smtClean="0"/>
              <a:t>Click to edit Master title style</a:t>
            </a:r>
            <a:endParaRPr lang="en-US" dirty="0"/>
          </a:p>
        </p:txBody>
      </p:sp>
      <p:sp>
        <p:nvSpPr>
          <p:cNvPr id="9" name="Picture Placeholder 9"/>
          <p:cNvSpPr>
            <a:spLocks noGrp="1"/>
          </p:cNvSpPr>
          <p:nvPr>
            <p:ph type="pic" sz="quarter" idx="10"/>
          </p:nvPr>
        </p:nvSpPr>
        <p:spPr>
          <a:xfrm>
            <a:off x="6172200" y="1371600"/>
            <a:ext cx="2514600" cy="2057400"/>
          </a:xfrm>
        </p:spPr>
        <p:txBody>
          <a:bodyPr/>
          <a:lstStyle/>
          <a:p>
            <a:r>
              <a:rPr lang="en-US" dirty="0" smtClean="0"/>
              <a:t>Click icon to add picture</a:t>
            </a:r>
            <a:endParaRPr lang="en-US" dirty="0"/>
          </a:p>
        </p:txBody>
      </p:sp>
      <p:sp>
        <p:nvSpPr>
          <p:cNvPr id="10" name="Picture Placeholder 9"/>
          <p:cNvSpPr>
            <a:spLocks noGrp="1"/>
          </p:cNvSpPr>
          <p:nvPr>
            <p:ph type="pic" sz="quarter" idx="11"/>
          </p:nvPr>
        </p:nvSpPr>
        <p:spPr>
          <a:xfrm>
            <a:off x="6172200" y="3657600"/>
            <a:ext cx="2514600" cy="2057400"/>
          </a:xfrm>
        </p:spPr>
        <p:txBody>
          <a:bodyPr/>
          <a:lstStyle/>
          <a:p>
            <a:r>
              <a:rPr lang="en-US" dirty="0" smtClean="0"/>
              <a:t>Click icon to add picture</a:t>
            </a:r>
            <a:endParaRPr lang="en-US" dirty="0"/>
          </a:p>
        </p:txBody>
      </p:sp>
      <p:sp>
        <p:nvSpPr>
          <p:cNvPr id="7" name="Date Placeholder 6"/>
          <p:cNvSpPr>
            <a:spLocks noGrp="1"/>
          </p:cNvSpPr>
          <p:nvPr>
            <p:ph type="dt" sz="half" idx="12"/>
          </p:nvPr>
        </p:nvSpPr>
        <p:spPr/>
        <p:txBody>
          <a:bodyPr/>
          <a:lstStyle/>
          <a:p>
            <a:fld id="{29E3C976-A9A9-4A56-8A84-70466730FCE2}" type="datetime4">
              <a:rPr lang="en-US" smtClean="0"/>
              <a:pPr/>
              <a:t>April 10, 2013</a:t>
            </a:fld>
            <a:endParaRPr lang="en-US" dirty="0"/>
          </a:p>
        </p:txBody>
      </p:sp>
      <p:sp>
        <p:nvSpPr>
          <p:cNvPr id="12" name="Slide Number Placeholder 11"/>
          <p:cNvSpPr>
            <a:spLocks noGrp="1"/>
          </p:cNvSpPr>
          <p:nvPr>
            <p:ph type="sldNum" sz="quarter" idx="13"/>
          </p:nvPr>
        </p:nvSpPr>
        <p:spPr/>
        <p:txBody>
          <a:bodyPr/>
          <a:lstStyle/>
          <a:p>
            <a:fld id="{43183C4C-EBF1-1A4D-90EC-74EBA7EEE60F}" type="slidenum">
              <a:rPr lang="en-US" smtClean="0"/>
              <a:pPr/>
              <a:t>‹#›</a:t>
            </a:fld>
            <a:endParaRPr lang="en-US" dirty="0"/>
          </a:p>
        </p:txBody>
      </p:sp>
      <p:sp>
        <p:nvSpPr>
          <p:cNvPr id="13" name="Footer Placeholder 12"/>
          <p:cNvSpPr>
            <a:spLocks noGrp="1"/>
          </p:cNvSpPr>
          <p:nvPr>
            <p:ph type="ftr" sz="quarter" idx="14"/>
          </p:nvPr>
        </p:nvSpPr>
        <p:spPr/>
        <p:txBody>
          <a:bodyPr/>
          <a:lstStyle/>
          <a:p>
            <a:endParaRPr lang="en-US" dirty="0"/>
          </a:p>
        </p:txBody>
      </p:sp>
    </p:spTree>
    <p:extLst>
      <p:ext uri="{BB962C8B-B14F-4D97-AF65-F5344CB8AC3E}">
        <p14:creationId xmlns:p14="http://schemas.microsoft.com/office/powerpoint/2010/main" val="1582486193"/>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 column w/bullets">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371600"/>
            <a:ext cx="4005072" cy="4343400"/>
          </a:xfrm>
        </p:spPr>
        <p:txBody>
          <a:bodyPr/>
          <a:lstStyle>
            <a:lvl1pPr marL="228600" indent="-228600">
              <a:buFont typeface="Arial"/>
              <a:buChar char="•"/>
              <a:defRPr sz="2400"/>
            </a:lvl1pPr>
            <a:lvl2pPr marL="457200" indent="-228600">
              <a:buFont typeface="Arial"/>
              <a:buChar char="•"/>
              <a:defRPr sz="2000"/>
            </a:lvl2pPr>
            <a:lvl3pPr marL="685800" indent="-228600">
              <a:buFont typeface="Arial"/>
              <a:buChar char="•"/>
              <a:defRPr/>
            </a:lvl3pPr>
            <a:lvl4pPr marL="914400" indent="-228600">
              <a:buFont typeface="Arial"/>
              <a:buChar char="•"/>
              <a:defRPr/>
            </a:lvl4pPr>
            <a:lvl5pPr marL="1143000" indent="-228600">
              <a:buFont typeface="Arial"/>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2"/>
          <p:cNvSpPr>
            <a:spLocks noGrp="1"/>
          </p:cNvSpPr>
          <p:nvPr>
            <p:ph idx="10"/>
          </p:nvPr>
        </p:nvSpPr>
        <p:spPr>
          <a:xfrm>
            <a:off x="4690872" y="1371600"/>
            <a:ext cx="4005072" cy="4343400"/>
          </a:xfrm>
        </p:spPr>
        <p:txBody>
          <a:bodyPr/>
          <a:lstStyle>
            <a:lvl1pPr marL="228600" indent="-228600">
              <a:buFont typeface="Arial"/>
              <a:buChar char="•"/>
              <a:defRPr sz="2400"/>
            </a:lvl1pPr>
            <a:lvl2pPr marL="457200" indent="-228600">
              <a:buFont typeface="Arial"/>
              <a:buChar char="•"/>
              <a:defRPr sz="2000"/>
            </a:lvl2pPr>
            <a:lvl3pPr marL="685800" indent="-228600">
              <a:buFont typeface="Arial"/>
              <a:buChar char="•"/>
              <a:defRPr/>
            </a:lvl3pPr>
            <a:lvl4pPr marL="914400" indent="-228600">
              <a:buFont typeface="Arial"/>
              <a:buChar char="•"/>
              <a:defRPr/>
            </a:lvl4pPr>
            <a:lvl5pPr marL="1143000" indent="-228600">
              <a:buFont typeface="Arial"/>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a:spLocks noGrp="1"/>
          </p:cNvSpPr>
          <p:nvPr>
            <p:ph type="title"/>
          </p:nvPr>
        </p:nvSpPr>
        <p:spPr>
          <a:xfrm>
            <a:off x="457200" y="457200"/>
            <a:ext cx="8229600" cy="685800"/>
          </a:xfrm>
        </p:spPr>
        <p:txBody>
          <a:bodyPr/>
          <a:lstStyle/>
          <a:p>
            <a:r>
              <a:rPr lang="en-US" smtClean="0"/>
              <a:t>Click to edit Master title style</a:t>
            </a:r>
            <a:endParaRPr lang="en-US" dirty="0"/>
          </a:p>
        </p:txBody>
      </p:sp>
      <p:sp>
        <p:nvSpPr>
          <p:cNvPr id="7" name="Date Placeholder 6"/>
          <p:cNvSpPr>
            <a:spLocks noGrp="1"/>
          </p:cNvSpPr>
          <p:nvPr>
            <p:ph type="dt" sz="half" idx="11"/>
          </p:nvPr>
        </p:nvSpPr>
        <p:spPr/>
        <p:txBody>
          <a:bodyPr/>
          <a:lstStyle/>
          <a:p>
            <a:fld id="{5A547CC2-62B6-4EAB-9922-77700EB9E0C3}" type="datetime4">
              <a:rPr lang="en-US" smtClean="0"/>
              <a:pPr/>
              <a:t>April 10, 2013</a:t>
            </a:fld>
            <a:endParaRPr lang="en-US" dirty="0"/>
          </a:p>
        </p:txBody>
      </p:sp>
      <p:sp>
        <p:nvSpPr>
          <p:cNvPr id="8" name="Slide Number Placeholder 7"/>
          <p:cNvSpPr>
            <a:spLocks noGrp="1"/>
          </p:cNvSpPr>
          <p:nvPr>
            <p:ph type="sldNum" sz="quarter" idx="12"/>
          </p:nvPr>
        </p:nvSpPr>
        <p:spPr/>
        <p:txBody>
          <a:bodyPr/>
          <a:lstStyle/>
          <a:p>
            <a:fld id="{43183C4C-EBF1-1A4D-90EC-74EBA7EEE60F}" type="slidenum">
              <a:rPr lang="en-US" smtClean="0"/>
              <a:pPr/>
              <a:t>‹#›</a:t>
            </a:fld>
            <a:endParaRPr lang="en-US" dirty="0"/>
          </a:p>
        </p:txBody>
      </p:sp>
      <p:sp>
        <p:nvSpPr>
          <p:cNvPr id="9" name="Footer Placeholder 8"/>
          <p:cNvSpPr>
            <a:spLocks noGrp="1"/>
          </p:cNvSpPr>
          <p:nvPr>
            <p:ph type="ftr" sz="quarter" idx="13"/>
          </p:nvPr>
        </p:nvSpPr>
        <p:spPr/>
        <p:txBody>
          <a:bodyPr/>
          <a:lstStyle/>
          <a:p>
            <a:endParaRPr lang="en-US" dirty="0"/>
          </a:p>
        </p:txBody>
      </p:sp>
    </p:spTree>
    <p:extLst>
      <p:ext uri="{BB962C8B-B14F-4D97-AF65-F5344CB8AC3E}">
        <p14:creationId xmlns:p14="http://schemas.microsoft.com/office/powerpoint/2010/main" val="1164334173"/>
      </p:ext>
    </p:extLst>
  </p:cSld>
  <p:clrMapOvr>
    <a:masterClrMapping/>
  </p:clrMapOvr>
  <p:transition>
    <p:fad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 column no bullet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4005072" cy="4343400"/>
          </a:xfrm>
        </p:spPr>
        <p:txBody>
          <a:bodyPr/>
          <a:lstStyle>
            <a:lvl1pPr marL="0" algn="l">
              <a:buFontTx/>
              <a:buNone/>
              <a:defRPr sz="2400"/>
            </a:lvl1pPr>
            <a:lvl2pPr marL="0">
              <a:buFontTx/>
              <a:buNone/>
              <a:defRPr sz="2000"/>
            </a:lvl2pPr>
            <a:lvl3pPr marL="0">
              <a:buFontTx/>
              <a:buNone/>
              <a:defRPr/>
            </a:lvl3pPr>
            <a:lvl4pPr marL="0">
              <a:buFontTx/>
              <a:buNone/>
              <a:defRPr/>
            </a:lvl4pPr>
            <a:lvl5pPr marL="0">
              <a:buFontTx/>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2"/>
          <p:cNvSpPr>
            <a:spLocks noGrp="1"/>
          </p:cNvSpPr>
          <p:nvPr>
            <p:ph idx="10"/>
          </p:nvPr>
        </p:nvSpPr>
        <p:spPr>
          <a:xfrm>
            <a:off x="4690872" y="1371600"/>
            <a:ext cx="4005072" cy="4343400"/>
          </a:xfrm>
        </p:spPr>
        <p:txBody>
          <a:bodyPr/>
          <a:lstStyle>
            <a:lvl1pPr marL="0" algn="l">
              <a:buFontTx/>
              <a:buNone/>
              <a:defRPr sz="2400"/>
            </a:lvl1pPr>
            <a:lvl2pPr marL="0">
              <a:buFontTx/>
              <a:buNone/>
              <a:defRPr sz="2000"/>
            </a:lvl2pPr>
            <a:lvl3pPr marL="0">
              <a:buFontTx/>
              <a:buNone/>
              <a:defRPr/>
            </a:lvl3pPr>
            <a:lvl4pPr marL="0">
              <a:buFontTx/>
              <a:buNone/>
              <a:defRPr/>
            </a:lvl4pPr>
            <a:lvl5pPr marL="0">
              <a:buFontTx/>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a:spLocks noGrp="1"/>
          </p:cNvSpPr>
          <p:nvPr>
            <p:ph type="title"/>
          </p:nvPr>
        </p:nvSpPr>
        <p:spPr>
          <a:xfrm>
            <a:off x="457200" y="457200"/>
            <a:ext cx="8229600" cy="685800"/>
          </a:xfrm>
        </p:spPr>
        <p:txBody>
          <a:bodyPr/>
          <a:lstStyle/>
          <a:p>
            <a:r>
              <a:rPr lang="en-US" smtClean="0"/>
              <a:t>Click to edit Master title style</a:t>
            </a:r>
            <a:endParaRPr lang="en-US" dirty="0"/>
          </a:p>
        </p:txBody>
      </p:sp>
      <p:sp>
        <p:nvSpPr>
          <p:cNvPr id="6" name="Date Placeholder 5"/>
          <p:cNvSpPr>
            <a:spLocks noGrp="1"/>
          </p:cNvSpPr>
          <p:nvPr>
            <p:ph type="dt" sz="half" idx="11"/>
          </p:nvPr>
        </p:nvSpPr>
        <p:spPr/>
        <p:txBody>
          <a:bodyPr/>
          <a:lstStyle/>
          <a:p>
            <a:fld id="{2FFC7E65-2E5C-442C-BE2A-DE6A869D7353}" type="datetime4">
              <a:rPr lang="en-US" smtClean="0"/>
              <a:pPr/>
              <a:t>April 10, 2013</a:t>
            </a:fld>
            <a:endParaRPr lang="en-US" dirty="0"/>
          </a:p>
        </p:txBody>
      </p:sp>
      <p:sp>
        <p:nvSpPr>
          <p:cNvPr id="7" name="Slide Number Placeholder 6"/>
          <p:cNvSpPr>
            <a:spLocks noGrp="1"/>
          </p:cNvSpPr>
          <p:nvPr>
            <p:ph type="sldNum" sz="quarter" idx="12"/>
          </p:nvPr>
        </p:nvSpPr>
        <p:spPr/>
        <p:txBody>
          <a:bodyPr/>
          <a:lstStyle/>
          <a:p>
            <a:fld id="{43183C4C-EBF1-1A4D-90EC-74EBA7EEE60F}" type="slidenum">
              <a:rPr lang="en-US" smtClean="0"/>
              <a:pPr/>
              <a:t>‹#›</a:t>
            </a:fld>
            <a:endParaRPr lang="en-US" dirty="0"/>
          </a:p>
        </p:txBody>
      </p:sp>
      <p:sp>
        <p:nvSpPr>
          <p:cNvPr id="10" name="Footer Placeholder 9"/>
          <p:cNvSpPr>
            <a:spLocks noGrp="1"/>
          </p:cNvSpPr>
          <p:nvPr>
            <p:ph type="ftr" sz="quarter" idx="13"/>
          </p:nvPr>
        </p:nvSpPr>
        <p:spPr/>
        <p:txBody>
          <a:bodyPr/>
          <a:lstStyle/>
          <a:p>
            <a:endParaRPr lang="en-US" dirty="0"/>
          </a:p>
        </p:txBody>
      </p:sp>
    </p:spTree>
    <p:extLst>
      <p:ext uri="{BB962C8B-B14F-4D97-AF65-F5344CB8AC3E}">
        <p14:creationId xmlns:p14="http://schemas.microsoft.com/office/powerpoint/2010/main" val="3442334841"/>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 column w/number">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371600"/>
            <a:ext cx="4005072" cy="4343400"/>
          </a:xfrm>
        </p:spPr>
        <p:txBody>
          <a:bodyPr/>
          <a:lstStyle>
            <a:lvl1pPr marL="457200" indent="-457200">
              <a:buFont typeface="+mj-lt"/>
              <a:buAutoNum type="arabicPeriod"/>
              <a:defRPr sz="2400"/>
            </a:lvl1pPr>
            <a:lvl2pPr marL="682625" indent="-230188">
              <a:buFont typeface="Arial"/>
              <a:buChar char="•"/>
              <a:defRPr sz="2000"/>
            </a:lvl2pPr>
            <a:lvl3pPr marL="920750" indent="-228600">
              <a:buFont typeface="Arial"/>
              <a:buChar char="•"/>
              <a:defRPr/>
            </a:lvl3pPr>
            <a:lvl4pPr marL="1138238" indent="-228600">
              <a:defRPr/>
            </a:lvl4pPr>
            <a:lvl5pPr marL="1377950" indent="-22860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idx="10"/>
          </p:nvPr>
        </p:nvSpPr>
        <p:spPr>
          <a:xfrm>
            <a:off x="4690872" y="1371600"/>
            <a:ext cx="4005072" cy="4343400"/>
          </a:xfrm>
        </p:spPr>
        <p:txBody>
          <a:bodyPr/>
          <a:lstStyle>
            <a:lvl1pPr marL="457200" indent="-457200">
              <a:buFont typeface="+mj-lt"/>
              <a:buAutoNum type="arabicPeriod"/>
              <a:defRPr sz="2400"/>
            </a:lvl1pPr>
            <a:lvl2pPr marL="682625" indent="-230188">
              <a:buFont typeface="Arial"/>
              <a:buChar char="•"/>
              <a:defRPr sz="2000"/>
            </a:lvl2pPr>
            <a:lvl3pPr marL="920750" indent="-228600">
              <a:buFont typeface="Arial"/>
              <a:buChar char="•"/>
              <a:defRPr/>
            </a:lvl3pPr>
            <a:lvl4pPr marL="1138238" indent="-228600">
              <a:defRPr/>
            </a:lvl4pPr>
            <a:lvl5pPr marL="1377950" indent="-22860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title"/>
          </p:nvPr>
        </p:nvSpPr>
        <p:spPr>
          <a:xfrm>
            <a:off x="457200" y="457200"/>
            <a:ext cx="8229600" cy="685800"/>
          </a:xfrm>
        </p:spPr>
        <p:txBody>
          <a:bodyPr/>
          <a:lstStyle/>
          <a:p>
            <a:r>
              <a:rPr lang="en-US" smtClean="0"/>
              <a:t>Click to edit Master title style</a:t>
            </a:r>
            <a:endParaRPr lang="en-US" dirty="0"/>
          </a:p>
        </p:txBody>
      </p:sp>
      <p:sp>
        <p:nvSpPr>
          <p:cNvPr id="9" name="Date Placeholder 8"/>
          <p:cNvSpPr>
            <a:spLocks noGrp="1"/>
          </p:cNvSpPr>
          <p:nvPr>
            <p:ph type="dt" sz="half" idx="11"/>
          </p:nvPr>
        </p:nvSpPr>
        <p:spPr/>
        <p:txBody>
          <a:bodyPr/>
          <a:lstStyle/>
          <a:p>
            <a:fld id="{82C5DB41-1E26-4C99-AAE1-84E432A56B4A}" type="datetime4">
              <a:rPr lang="en-US" smtClean="0"/>
              <a:pPr/>
              <a:t>April 10, 2013</a:t>
            </a:fld>
            <a:endParaRPr lang="en-US" dirty="0"/>
          </a:p>
        </p:txBody>
      </p:sp>
      <p:sp>
        <p:nvSpPr>
          <p:cNvPr id="10" name="Slide Number Placeholder 9"/>
          <p:cNvSpPr>
            <a:spLocks noGrp="1"/>
          </p:cNvSpPr>
          <p:nvPr>
            <p:ph type="sldNum" sz="quarter" idx="12"/>
          </p:nvPr>
        </p:nvSpPr>
        <p:spPr/>
        <p:txBody>
          <a:bodyPr/>
          <a:lstStyle/>
          <a:p>
            <a:fld id="{43183C4C-EBF1-1A4D-90EC-74EBA7EEE60F}" type="slidenum">
              <a:rPr lang="en-US" smtClean="0"/>
              <a:pPr/>
              <a:t>‹#›</a:t>
            </a:fld>
            <a:endParaRPr lang="en-US" dirty="0"/>
          </a:p>
        </p:txBody>
      </p:sp>
      <p:sp>
        <p:nvSpPr>
          <p:cNvPr id="11" name="Footer Placeholder 10"/>
          <p:cNvSpPr>
            <a:spLocks noGrp="1"/>
          </p:cNvSpPr>
          <p:nvPr>
            <p:ph type="ftr" sz="quarter" idx="13"/>
          </p:nvPr>
        </p:nvSpPr>
        <p:spPr/>
        <p:txBody>
          <a:bodyPr/>
          <a:lstStyle/>
          <a:p>
            <a:endParaRPr lang="en-US" dirty="0"/>
          </a:p>
        </p:txBody>
      </p:sp>
    </p:spTree>
    <p:extLst>
      <p:ext uri="{BB962C8B-B14F-4D97-AF65-F5344CB8AC3E}">
        <p14:creationId xmlns:p14="http://schemas.microsoft.com/office/powerpoint/2010/main" val="2618783217"/>
      </p:ext>
    </p:extLst>
  </p:cSld>
  <p:clrMapOvr>
    <a:masterClrMapping/>
  </p:clrMapOvr>
  <p:transition>
    <p:fade/>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00E9ECF-EA4F-46B9-8205-567987781B24}" type="datetime4">
              <a:rPr lang="en-US" smtClean="0"/>
              <a:pPr/>
              <a:t>April 10, 2013</a:t>
            </a:fld>
            <a:endParaRPr lang="en-US" dirty="0"/>
          </a:p>
        </p:txBody>
      </p:sp>
      <p:sp>
        <p:nvSpPr>
          <p:cNvPr id="5" name="Slide Number Placeholder 4"/>
          <p:cNvSpPr>
            <a:spLocks noGrp="1"/>
          </p:cNvSpPr>
          <p:nvPr>
            <p:ph type="sldNum" sz="quarter" idx="11"/>
          </p:nvPr>
        </p:nvSpPr>
        <p:spPr/>
        <p:txBody>
          <a:bodyPr/>
          <a:lstStyle/>
          <a:p>
            <a:fld id="{43183C4C-EBF1-1A4D-90EC-74EBA7EEE60F}" type="slidenum">
              <a:rPr lang="en-US" smtClean="0"/>
              <a:pPr/>
              <a:t>‹#›</a:t>
            </a:fld>
            <a:endParaRPr lang="en-US" dirty="0"/>
          </a:p>
        </p:txBody>
      </p:sp>
      <p:sp>
        <p:nvSpPr>
          <p:cNvPr id="6" name="Footer Placeholder 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1991561284"/>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Layout No Tag">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2EE70120-1B58-488B-B999-CE1B488C9400}" type="datetime4">
              <a:rPr lang="en-US" smtClean="0"/>
              <a:pPr/>
              <a:t>April 10, 2013</a:t>
            </a:fld>
            <a:endParaRPr lang="en-US" dirty="0"/>
          </a:p>
        </p:txBody>
      </p:sp>
      <p:sp>
        <p:nvSpPr>
          <p:cNvPr id="5" name="Slide Number Placeholder 4"/>
          <p:cNvSpPr>
            <a:spLocks noGrp="1"/>
          </p:cNvSpPr>
          <p:nvPr>
            <p:ph type="sldNum" sz="quarter" idx="12"/>
          </p:nvPr>
        </p:nvSpPr>
        <p:spPr/>
        <p:txBody>
          <a:bodyPr/>
          <a:lstStyle/>
          <a:p>
            <a:fld id="{43183C4C-EBF1-1A4D-90EC-74EBA7EEE60F}" type="slidenum">
              <a:rPr lang="en-US" smtClean="0"/>
              <a:pPr/>
              <a:t>‹#›</a:t>
            </a:fld>
            <a:endParaRPr lang="en-US" dirty="0"/>
          </a:p>
        </p:txBody>
      </p:sp>
    </p:spTree>
    <p:extLst>
      <p:ext uri="{BB962C8B-B14F-4D97-AF65-F5344CB8AC3E}">
        <p14:creationId xmlns:p14="http://schemas.microsoft.com/office/powerpoint/2010/main" val="924582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7CB324-874C-4092-AEDC-3AE9682C699B}" type="datetimeFigureOut">
              <a:rPr lang="en-US" smtClean="0"/>
              <a:pPr/>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CF293-9555-4D69-A8B6-FDEA845139FF}" type="slidenum">
              <a:rPr lang="en-US" smtClean="0"/>
              <a:pPr/>
              <a:t>‹#›</a:t>
            </a:fld>
            <a:endParaRPr lang="en-US"/>
          </a:p>
        </p:txBody>
      </p:sp>
    </p:spTree>
    <p:extLst>
      <p:ext uri="{BB962C8B-B14F-4D97-AF65-F5344CB8AC3E}">
        <p14:creationId xmlns:p14="http://schemas.microsoft.com/office/powerpoint/2010/main" val="1858923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7CB324-874C-4092-AEDC-3AE9682C699B}" type="datetimeFigureOut">
              <a:rPr lang="en-US" smtClean="0"/>
              <a:pPr/>
              <a:t>4/10/2013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CF293-9555-4D69-A8B6-FDEA845139FF}" type="slidenum">
              <a:rPr lang="en-US" smtClean="0"/>
              <a:pPr/>
              <a:t>‹#›</a:t>
            </a:fld>
            <a:endParaRPr lang="en-US"/>
          </a:p>
        </p:txBody>
      </p:sp>
    </p:spTree>
    <p:extLst>
      <p:ext uri="{BB962C8B-B14F-4D97-AF65-F5344CB8AC3E}">
        <p14:creationId xmlns:p14="http://schemas.microsoft.com/office/powerpoint/2010/main" val="1518815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7CB324-874C-4092-AEDC-3AE9682C699B}" type="datetimeFigureOut">
              <a:rPr lang="en-US" smtClean="0"/>
              <a:pPr/>
              <a:t>4/10/2013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CCF293-9555-4D69-A8B6-FDEA845139FF}" type="slidenum">
              <a:rPr lang="en-US" smtClean="0"/>
              <a:pPr/>
              <a:t>‹#›</a:t>
            </a:fld>
            <a:endParaRPr lang="en-US"/>
          </a:p>
        </p:txBody>
      </p:sp>
    </p:spTree>
    <p:extLst>
      <p:ext uri="{BB962C8B-B14F-4D97-AF65-F5344CB8AC3E}">
        <p14:creationId xmlns:p14="http://schemas.microsoft.com/office/powerpoint/2010/main" val="4056393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7CB324-874C-4092-AEDC-3AE9682C699B}" type="datetimeFigureOut">
              <a:rPr lang="en-US" smtClean="0"/>
              <a:pPr/>
              <a:t>4/10/2013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CCF293-9555-4D69-A8B6-FDEA845139FF}" type="slidenum">
              <a:rPr lang="en-US" smtClean="0"/>
              <a:pPr/>
              <a:t>‹#›</a:t>
            </a:fld>
            <a:endParaRPr lang="en-US"/>
          </a:p>
        </p:txBody>
      </p:sp>
    </p:spTree>
    <p:extLst>
      <p:ext uri="{BB962C8B-B14F-4D97-AF65-F5344CB8AC3E}">
        <p14:creationId xmlns:p14="http://schemas.microsoft.com/office/powerpoint/2010/main" val="1308646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7CB324-874C-4092-AEDC-3AE9682C699B}" type="datetimeFigureOut">
              <a:rPr lang="en-US" smtClean="0"/>
              <a:pPr/>
              <a:t>4/10/2013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CCF293-9555-4D69-A8B6-FDEA845139FF}" type="slidenum">
              <a:rPr lang="en-US" smtClean="0"/>
              <a:pPr/>
              <a:t>‹#›</a:t>
            </a:fld>
            <a:endParaRPr lang="en-US"/>
          </a:p>
        </p:txBody>
      </p:sp>
    </p:spTree>
    <p:extLst>
      <p:ext uri="{BB962C8B-B14F-4D97-AF65-F5344CB8AC3E}">
        <p14:creationId xmlns:p14="http://schemas.microsoft.com/office/powerpoint/2010/main" val="1467385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7CB324-874C-4092-AEDC-3AE9682C699B}" type="datetimeFigureOut">
              <a:rPr lang="en-US" smtClean="0"/>
              <a:pPr/>
              <a:t>4/10/2013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CF293-9555-4D69-A8B6-FDEA845139FF}" type="slidenum">
              <a:rPr lang="en-US" smtClean="0"/>
              <a:pPr/>
              <a:t>‹#›</a:t>
            </a:fld>
            <a:endParaRPr lang="en-US"/>
          </a:p>
        </p:txBody>
      </p:sp>
    </p:spTree>
    <p:extLst>
      <p:ext uri="{BB962C8B-B14F-4D97-AF65-F5344CB8AC3E}">
        <p14:creationId xmlns:p14="http://schemas.microsoft.com/office/powerpoint/2010/main" val="3638238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7CB324-874C-4092-AEDC-3AE9682C699B}" type="datetimeFigureOut">
              <a:rPr lang="en-US" smtClean="0"/>
              <a:pPr/>
              <a:t>4/10/2013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CF293-9555-4D69-A8B6-FDEA845139FF}" type="slidenum">
              <a:rPr lang="en-US" smtClean="0"/>
              <a:pPr/>
              <a:t>‹#›</a:t>
            </a:fld>
            <a:endParaRPr lang="en-US"/>
          </a:p>
        </p:txBody>
      </p:sp>
    </p:spTree>
    <p:extLst>
      <p:ext uri="{BB962C8B-B14F-4D97-AF65-F5344CB8AC3E}">
        <p14:creationId xmlns:p14="http://schemas.microsoft.com/office/powerpoint/2010/main" val="4203418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1.jpe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7CB324-874C-4092-AEDC-3AE9682C699B}" type="datetimeFigureOut">
              <a:rPr lang="en-US" smtClean="0"/>
              <a:pPr/>
              <a:t>4/10/2013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CCF293-9555-4D69-A8B6-FDEA845139FF}" type="slidenum">
              <a:rPr lang="en-US" smtClean="0"/>
              <a:pPr/>
              <a:t>‹#›</a:t>
            </a:fld>
            <a:endParaRPr lang="en-US"/>
          </a:p>
        </p:txBody>
      </p:sp>
    </p:spTree>
    <p:extLst>
      <p:ext uri="{BB962C8B-B14F-4D97-AF65-F5344CB8AC3E}">
        <p14:creationId xmlns:p14="http://schemas.microsoft.com/office/powerpoint/2010/main" val="1564914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19" cstate="prin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02920"/>
            <a:ext cx="8229600" cy="68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371600"/>
            <a:ext cx="82296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33363" marR="0" lvl="0" indent="-233363" algn="l" defTabSz="914400" rtl="0" eaLnBrk="1" fontAlgn="base" latinLnBrk="0" hangingPunct="1">
              <a:lnSpc>
                <a:spcPct val="100000"/>
              </a:lnSpc>
              <a:spcBef>
                <a:spcPct val="20000"/>
              </a:spcBef>
              <a:spcAft>
                <a:spcPct val="0"/>
              </a:spcAft>
              <a:buClrTx/>
              <a:buSzTx/>
              <a:buFont typeface="Arial"/>
              <a:buChar char="•"/>
              <a:tabLst/>
              <a:defRPr/>
            </a:pPr>
            <a:r>
              <a:rPr lang="en-US" dirty="0" smtClean="0"/>
              <a:t>Click to edit Master text style</a:t>
            </a:r>
          </a:p>
          <a:p>
            <a:pPr marL="460375" marR="0" lvl="1" indent="-285750" algn="l" defTabSz="914400" rtl="0" eaLnBrk="1" fontAlgn="base" latinLnBrk="0" hangingPunct="1">
              <a:lnSpc>
                <a:spcPct val="100000"/>
              </a:lnSpc>
              <a:spcBef>
                <a:spcPct val="20000"/>
              </a:spcBef>
              <a:spcAft>
                <a:spcPct val="0"/>
              </a:spcAft>
              <a:buClrTx/>
              <a:buSzTx/>
              <a:buFont typeface="Arial"/>
              <a:buChar char="•"/>
              <a:tabLst/>
              <a:defRPr/>
            </a:pPr>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 name="Footer Placeholder 10"/>
          <p:cNvSpPr>
            <a:spLocks noGrp="1"/>
          </p:cNvSpPr>
          <p:nvPr>
            <p:ph type="ftr" sz="quarter" idx="3"/>
          </p:nvPr>
        </p:nvSpPr>
        <p:spPr>
          <a:xfrm>
            <a:off x="457200" y="6355080"/>
            <a:ext cx="2895600" cy="182880"/>
          </a:xfrm>
          <a:prstGeom prst="rect">
            <a:avLst/>
          </a:prstGeom>
        </p:spPr>
        <p:txBody>
          <a:bodyPr vert="horz" lIns="91440" tIns="0" rIns="91440" bIns="0" rtlCol="0" anchor="ctr"/>
          <a:lstStyle>
            <a:lvl1pPr algn="l">
              <a:defRPr sz="1100" b="0" i="0">
                <a:solidFill>
                  <a:srgbClr val="717171"/>
                </a:solidFill>
                <a:latin typeface="Calibri"/>
                <a:cs typeface="Calibri"/>
              </a:defRPr>
            </a:lvl1pPr>
          </a:lstStyle>
          <a:p>
            <a:pPr defTabSz="457200"/>
            <a:endParaRPr lang="en-US" dirty="0"/>
          </a:p>
        </p:txBody>
      </p:sp>
      <p:sp>
        <p:nvSpPr>
          <p:cNvPr id="12" name="Date Placeholder 11"/>
          <p:cNvSpPr>
            <a:spLocks noGrp="1"/>
          </p:cNvSpPr>
          <p:nvPr>
            <p:ph type="dt" sz="half" idx="2"/>
          </p:nvPr>
        </p:nvSpPr>
        <p:spPr>
          <a:xfrm>
            <a:off x="457200" y="6172200"/>
            <a:ext cx="1828800" cy="182880"/>
          </a:xfrm>
          <a:prstGeom prst="rect">
            <a:avLst/>
          </a:prstGeom>
        </p:spPr>
        <p:txBody>
          <a:bodyPr vert="horz" lIns="91440" tIns="0" rIns="91440" bIns="0" rtlCol="0" anchor="ctr"/>
          <a:lstStyle>
            <a:lvl1pPr algn="l">
              <a:defRPr sz="1100" b="0" i="0">
                <a:solidFill>
                  <a:srgbClr val="717171"/>
                </a:solidFill>
                <a:latin typeface="Calibri"/>
                <a:cs typeface="Calibri"/>
              </a:defRPr>
            </a:lvl1pPr>
          </a:lstStyle>
          <a:p>
            <a:pPr defTabSz="457200"/>
            <a:fld id="{2EE70120-1B58-488B-B999-CE1B488C9400}" type="datetime4">
              <a:rPr lang="en-US" smtClean="0"/>
              <a:pPr defTabSz="457200"/>
              <a:t>April 10, 2013</a:t>
            </a:fld>
            <a:endParaRPr lang="en-US" dirty="0"/>
          </a:p>
        </p:txBody>
      </p:sp>
      <p:sp>
        <p:nvSpPr>
          <p:cNvPr id="13" name="Slide Number Placeholder 12"/>
          <p:cNvSpPr>
            <a:spLocks noGrp="1"/>
          </p:cNvSpPr>
          <p:nvPr>
            <p:ph type="sldNum" sz="quarter" idx="4"/>
          </p:nvPr>
        </p:nvSpPr>
        <p:spPr>
          <a:xfrm>
            <a:off x="457200" y="5991225"/>
            <a:ext cx="365760" cy="182880"/>
          </a:xfrm>
          <a:prstGeom prst="rect">
            <a:avLst/>
          </a:prstGeom>
        </p:spPr>
        <p:txBody>
          <a:bodyPr vert="horz" lIns="91440" tIns="0" rIns="0" bIns="0" rtlCol="0" anchor="t" anchorCtr="0"/>
          <a:lstStyle>
            <a:lvl1pPr algn="l">
              <a:defRPr sz="1100" b="0" i="0">
                <a:solidFill>
                  <a:srgbClr val="717171"/>
                </a:solidFill>
                <a:latin typeface="Calibri"/>
                <a:cs typeface="Calibri"/>
              </a:defRPr>
            </a:lvl1pPr>
          </a:lstStyle>
          <a:p>
            <a:pPr defTabSz="457200"/>
            <a:fld id="{43183C4C-EBF1-1A4D-90EC-74EBA7EEE60F}" type="slidenum">
              <a:rPr lang="en-US" smtClean="0"/>
              <a:pPr defTabSz="457200"/>
              <a:t>‹#›</a:t>
            </a:fld>
            <a:endParaRPr lang="en-US" dirty="0"/>
          </a:p>
        </p:txBody>
      </p:sp>
    </p:spTree>
    <p:extLst>
      <p:ext uri="{BB962C8B-B14F-4D97-AF65-F5344CB8AC3E}">
        <p14:creationId xmlns:p14="http://schemas.microsoft.com/office/powerpoint/2010/main" val="393394748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iming>
    <p:tnLst>
      <p:par>
        <p:cTn id="1" dur="indefinite" restart="never" nodeType="tmRoot"/>
      </p:par>
    </p:tnLst>
  </p:timing>
  <p:hf hdr="0" ftr="0"/>
  <p:txStyles>
    <p:titleStyle>
      <a:lvl1pPr algn="l" rtl="0" eaLnBrk="1" fontAlgn="base" hangingPunct="1">
        <a:spcBef>
          <a:spcPct val="0"/>
        </a:spcBef>
        <a:spcAft>
          <a:spcPct val="0"/>
        </a:spcAft>
        <a:defRPr kumimoji="0" lang="en-US" sz="2400" b="1" i="0" u="none" strike="noStrike" kern="1200" cap="none" spc="0" normalizeH="0" baseline="0" noProof="0" dirty="0" smtClean="0">
          <a:ln>
            <a:noFill/>
          </a:ln>
          <a:solidFill>
            <a:prstClr val="black">
              <a:lumMod val="65000"/>
              <a:lumOff val="35000"/>
            </a:prstClr>
          </a:solidFill>
          <a:effectLst/>
          <a:uLnTx/>
          <a:uFillTx/>
          <a:latin typeface="Cambria"/>
          <a:ea typeface="+mn-ea"/>
          <a:cs typeface="Cambria"/>
        </a:defRPr>
      </a:lvl1pPr>
      <a:lvl2pPr algn="ctr" rtl="0" eaLnBrk="1" fontAlgn="base" hangingPunct="1">
        <a:spcBef>
          <a:spcPct val="0"/>
        </a:spcBef>
        <a:spcAft>
          <a:spcPct val="0"/>
        </a:spcAft>
        <a:defRPr sz="3600">
          <a:solidFill>
            <a:schemeClr val="tx2"/>
          </a:solidFill>
          <a:effectLst>
            <a:outerShdw blurRad="38100" dist="38100" dir="2700000" algn="tl">
              <a:srgbClr val="000000"/>
            </a:outerShdw>
          </a:effectLst>
          <a:latin typeface="Tahoma" pitchFamily="-96" charset="0"/>
          <a:ea typeface="ＭＳ Ｐゴシック" pitchFamily="-96" charset="-128"/>
        </a:defRPr>
      </a:lvl2pPr>
      <a:lvl3pPr algn="ctr" rtl="0" eaLnBrk="1" fontAlgn="base" hangingPunct="1">
        <a:spcBef>
          <a:spcPct val="0"/>
        </a:spcBef>
        <a:spcAft>
          <a:spcPct val="0"/>
        </a:spcAft>
        <a:defRPr sz="3600">
          <a:solidFill>
            <a:schemeClr val="tx2"/>
          </a:solidFill>
          <a:effectLst>
            <a:outerShdw blurRad="38100" dist="38100" dir="2700000" algn="tl">
              <a:srgbClr val="000000"/>
            </a:outerShdw>
          </a:effectLst>
          <a:latin typeface="Tahoma" pitchFamily="-96" charset="0"/>
          <a:ea typeface="ＭＳ Ｐゴシック" pitchFamily="-96" charset="-128"/>
        </a:defRPr>
      </a:lvl3pPr>
      <a:lvl4pPr algn="ctr" rtl="0" eaLnBrk="1" fontAlgn="base" hangingPunct="1">
        <a:spcBef>
          <a:spcPct val="0"/>
        </a:spcBef>
        <a:spcAft>
          <a:spcPct val="0"/>
        </a:spcAft>
        <a:defRPr sz="3600">
          <a:solidFill>
            <a:schemeClr val="tx2"/>
          </a:solidFill>
          <a:effectLst>
            <a:outerShdw blurRad="38100" dist="38100" dir="2700000" algn="tl">
              <a:srgbClr val="000000"/>
            </a:outerShdw>
          </a:effectLst>
          <a:latin typeface="Tahoma" pitchFamily="-96" charset="0"/>
          <a:ea typeface="ＭＳ Ｐゴシック" pitchFamily="-96" charset="-128"/>
        </a:defRPr>
      </a:lvl4pPr>
      <a:lvl5pPr algn="ctr" rtl="0" eaLnBrk="1" fontAlgn="base" hangingPunct="1">
        <a:spcBef>
          <a:spcPct val="0"/>
        </a:spcBef>
        <a:spcAft>
          <a:spcPct val="0"/>
        </a:spcAft>
        <a:defRPr sz="3600">
          <a:solidFill>
            <a:schemeClr val="tx2"/>
          </a:solidFill>
          <a:effectLst>
            <a:outerShdw blurRad="38100" dist="38100" dir="2700000" algn="tl">
              <a:srgbClr val="000000"/>
            </a:outerShdw>
          </a:effectLst>
          <a:latin typeface="Tahoma" pitchFamily="-96" charset="0"/>
          <a:ea typeface="ＭＳ Ｐゴシック" pitchFamily="-96" charset="-128"/>
        </a:defRPr>
      </a:lvl5pPr>
      <a:lvl6pPr marL="457200" algn="ctr" rtl="0" eaLnBrk="1" fontAlgn="base" hangingPunct="1">
        <a:spcBef>
          <a:spcPct val="0"/>
        </a:spcBef>
        <a:spcAft>
          <a:spcPct val="0"/>
        </a:spcAft>
        <a:defRPr sz="3600">
          <a:solidFill>
            <a:schemeClr val="tx2"/>
          </a:solidFill>
          <a:effectLst>
            <a:outerShdw blurRad="38100" dist="38100" dir="2700000" algn="tl">
              <a:srgbClr val="000000"/>
            </a:outerShdw>
          </a:effectLst>
          <a:latin typeface="Tahoma" pitchFamily="-96" charset="0"/>
          <a:ea typeface="ＭＳ Ｐゴシック" pitchFamily="-96" charset="-128"/>
        </a:defRPr>
      </a:lvl6pPr>
      <a:lvl7pPr marL="914400" algn="ctr" rtl="0" eaLnBrk="1" fontAlgn="base" hangingPunct="1">
        <a:spcBef>
          <a:spcPct val="0"/>
        </a:spcBef>
        <a:spcAft>
          <a:spcPct val="0"/>
        </a:spcAft>
        <a:defRPr sz="3600">
          <a:solidFill>
            <a:schemeClr val="tx2"/>
          </a:solidFill>
          <a:effectLst>
            <a:outerShdw blurRad="38100" dist="38100" dir="2700000" algn="tl">
              <a:srgbClr val="000000"/>
            </a:outerShdw>
          </a:effectLst>
          <a:latin typeface="Tahoma" pitchFamily="-96" charset="0"/>
          <a:ea typeface="ＭＳ Ｐゴシック" pitchFamily="-96" charset="-128"/>
        </a:defRPr>
      </a:lvl7pPr>
      <a:lvl8pPr marL="1371600" algn="ctr" rtl="0" eaLnBrk="1" fontAlgn="base" hangingPunct="1">
        <a:spcBef>
          <a:spcPct val="0"/>
        </a:spcBef>
        <a:spcAft>
          <a:spcPct val="0"/>
        </a:spcAft>
        <a:defRPr sz="3600">
          <a:solidFill>
            <a:schemeClr val="tx2"/>
          </a:solidFill>
          <a:effectLst>
            <a:outerShdw blurRad="38100" dist="38100" dir="2700000" algn="tl">
              <a:srgbClr val="000000"/>
            </a:outerShdw>
          </a:effectLst>
          <a:latin typeface="Tahoma" pitchFamily="-96" charset="0"/>
          <a:ea typeface="ＭＳ Ｐゴシック" pitchFamily="-96" charset="-128"/>
        </a:defRPr>
      </a:lvl8pPr>
      <a:lvl9pPr marL="1828800" algn="ctr" rtl="0" eaLnBrk="1" fontAlgn="base" hangingPunct="1">
        <a:spcBef>
          <a:spcPct val="0"/>
        </a:spcBef>
        <a:spcAft>
          <a:spcPct val="0"/>
        </a:spcAft>
        <a:defRPr sz="3600">
          <a:solidFill>
            <a:schemeClr val="tx2"/>
          </a:solidFill>
          <a:effectLst>
            <a:outerShdw blurRad="38100" dist="38100" dir="2700000" algn="tl">
              <a:srgbClr val="000000"/>
            </a:outerShdw>
          </a:effectLst>
          <a:latin typeface="Tahoma" pitchFamily="-96" charset="0"/>
          <a:ea typeface="ＭＳ Ｐゴシック" pitchFamily="-96" charset="-128"/>
        </a:defRPr>
      </a:lvl9pPr>
    </p:titleStyle>
    <p:bodyStyle>
      <a:lvl1pPr marL="233363" marR="0" indent="-233363" algn="l" defTabSz="914400" rtl="0" eaLnBrk="1" fontAlgn="base" latinLnBrk="0" hangingPunct="1">
        <a:lnSpc>
          <a:spcPct val="100000"/>
        </a:lnSpc>
        <a:spcBef>
          <a:spcPct val="20000"/>
        </a:spcBef>
        <a:spcAft>
          <a:spcPct val="0"/>
        </a:spcAft>
        <a:buClrTx/>
        <a:buSzTx/>
        <a:buFontTx/>
        <a:buNone/>
        <a:tabLst/>
        <a:defRPr kumimoji="0" lang="en-US" sz="2400" b="0" i="0" u="none" strike="noStrike" kern="1200" cap="none" spc="0" normalizeH="0" baseline="0" noProof="0" dirty="0" smtClean="0">
          <a:ln>
            <a:noFill/>
          </a:ln>
          <a:solidFill>
            <a:prstClr val="black">
              <a:lumMod val="65000"/>
              <a:lumOff val="35000"/>
            </a:prstClr>
          </a:solidFill>
          <a:effectLst/>
          <a:uLnTx/>
          <a:uFillTx/>
          <a:latin typeface="Calibri"/>
          <a:ea typeface="+mn-ea"/>
          <a:cs typeface="Calibri"/>
        </a:defRPr>
      </a:lvl1pPr>
      <a:lvl2pPr marL="460375" marR="0" indent="-285750" algn="l" defTabSz="914400" rtl="0" eaLnBrk="1" fontAlgn="base" latinLnBrk="0" hangingPunct="1">
        <a:lnSpc>
          <a:spcPct val="100000"/>
        </a:lnSpc>
        <a:spcBef>
          <a:spcPct val="20000"/>
        </a:spcBef>
        <a:spcAft>
          <a:spcPct val="0"/>
        </a:spcAft>
        <a:buClrTx/>
        <a:buSzTx/>
        <a:buFont typeface="Arial"/>
        <a:buChar char="•"/>
        <a:tabLst/>
        <a:defRPr kumimoji="0" lang="en-US" sz="1800" b="0" i="0" u="none" strike="noStrike" kern="1200" cap="none" spc="0" normalizeH="0" baseline="0" noProof="0" dirty="0" smtClean="0">
          <a:ln>
            <a:noFill/>
          </a:ln>
          <a:solidFill>
            <a:prstClr val="black">
              <a:lumMod val="65000"/>
              <a:lumOff val="35000"/>
            </a:prstClr>
          </a:solidFill>
          <a:effectLst/>
          <a:uLnTx/>
          <a:uFillTx/>
          <a:latin typeface="Calibri"/>
          <a:ea typeface="+mn-ea"/>
          <a:cs typeface="Calibri"/>
        </a:defRPr>
      </a:lvl2pPr>
      <a:lvl3pPr marL="687388" indent="-228600" algn="l" rtl="0" eaLnBrk="1" fontAlgn="base" hangingPunct="1">
        <a:spcBef>
          <a:spcPct val="20000"/>
        </a:spcBef>
        <a:spcAft>
          <a:spcPct val="0"/>
        </a:spcAft>
        <a:buClrTx/>
        <a:buChar char="•"/>
        <a:defRPr kumimoji="0" lang="en-US" sz="1800" b="0" i="0" u="none" strike="noStrike" kern="1200" cap="none" spc="0" normalizeH="0" baseline="0" noProof="0" dirty="0" smtClean="0">
          <a:ln>
            <a:noFill/>
          </a:ln>
          <a:solidFill>
            <a:prstClr val="black">
              <a:lumMod val="65000"/>
              <a:lumOff val="35000"/>
            </a:prstClr>
          </a:solidFill>
          <a:effectLst/>
          <a:uLnTx/>
          <a:uFillTx/>
          <a:latin typeface="Calibri"/>
          <a:ea typeface="+mn-ea"/>
          <a:cs typeface="Calibri"/>
        </a:defRPr>
      </a:lvl3pPr>
      <a:lvl4pPr marL="922338" indent="-228600" algn="l" rtl="0" eaLnBrk="1" fontAlgn="base" hangingPunct="1">
        <a:spcBef>
          <a:spcPct val="20000"/>
        </a:spcBef>
        <a:spcAft>
          <a:spcPct val="0"/>
        </a:spcAft>
        <a:buClrTx/>
        <a:buFont typeface="Arial"/>
        <a:buChar char="•"/>
        <a:defRPr kumimoji="0" lang="en-US" sz="1800" b="0" i="0" u="none" strike="noStrike" kern="1200" cap="none" spc="0" normalizeH="0" baseline="0" noProof="0" dirty="0" smtClean="0">
          <a:ln>
            <a:noFill/>
          </a:ln>
          <a:solidFill>
            <a:prstClr val="black">
              <a:lumMod val="65000"/>
              <a:lumOff val="35000"/>
            </a:prstClr>
          </a:solidFill>
          <a:effectLst/>
          <a:uLnTx/>
          <a:uFillTx/>
          <a:latin typeface="Calibri"/>
          <a:ea typeface="+mn-ea"/>
          <a:cs typeface="Calibri"/>
        </a:defRPr>
      </a:lvl4pPr>
      <a:lvl5pPr marL="1136650" marR="0" indent="-228600" algn="l" defTabSz="914400" rtl="0" eaLnBrk="1" fontAlgn="base" latinLnBrk="0" hangingPunct="1">
        <a:lnSpc>
          <a:spcPct val="100000"/>
        </a:lnSpc>
        <a:spcBef>
          <a:spcPct val="20000"/>
        </a:spcBef>
        <a:spcAft>
          <a:spcPct val="0"/>
        </a:spcAft>
        <a:buClrTx/>
        <a:buSzTx/>
        <a:buFont typeface="Arial"/>
        <a:buNone/>
        <a:tabLst/>
        <a:defRPr kumimoji="0" lang="en-US" sz="1800" b="0" i="0" u="none" strike="noStrike" kern="1200" cap="none" spc="0" normalizeH="0" baseline="0" noProof="0" dirty="0" smtClean="0">
          <a:ln>
            <a:noFill/>
          </a:ln>
          <a:solidFill>
            <a:prstClr val="black">
              <a:lumMod val="65000"/>
              <a:lumOff val="35000"/>
            </a:prstClr>
          </a:solidFill>
          <a:effectLst/>
          <a:uLnTx/>
          <a:uFillTx/>
          <a:latin typeface="Calibri"/>
          <a:ea typeface="+mn-ea"/>
          <a:cs typeface="Calibri"/>
        </a:defRPr>
      </a:lvl5pPr>
      <a:lvl6pPr marL="2228850" indent="-228600" algn="l" rtl="0" eaLnBrk="1" fontAlgn="base" hangingPunct="1">
        <a:spcBef>
          <a:spcPct val="20000"/>
        </a:spcBef>
        <a:spcAft>
          <a:spcPct val="0"/>
        </a:spcAft>
        <a:buChar char="»"/>
        <a:defRPr>
          <a:solidFill>
            <a:schemeClr val="tx1"/>
          </a:solidFill>
          <a:latin typeface="+mn-lt"/>
          <a:ea typeface="+mn-ea"/>
        </a:defRPr>
      </a:lvl6pPr>
      <a:lvl7pPr marL="2686050" indent="-228600" algn="l" rtl="0" eaLnBrk="1" fontAlgn="base" hangingPunct="1">
        <a:spcBef>
          <a:spcPct val="20000"/>
        </a:spcBef>
        <a:spcAft>
          <a:spcPct val="0"/>
        </a:spcAft>
        <a:buChar char="»"/>
        <a:defRPr>
          <a:solidFill>
            <a:schemeClr val="tx1"/>
          </a:solidFill>
          <a:latin typeface="+mn-lt"/>
          <a:ea typeface="+mn-ea"/>
        </a:defRPr>
      </a:lvl7pPr>
      <a:lvl8pPr marL="3143250" indent="-228600" algn="l" rtl="0" eaLnBrk="1" fontAlgn="base" hangingPunct="1">
        <a:spcBef>
          <a:spcPct val="20000"/>
        </a:spcBef>
        <a:spcAft>
          <a:spcPct val="0"/>
        </a:spcAft>
        <a:buChar char="»"/>
        <a:defRPr>
          <a:solidFill>
            <a:schemeClr val="tx1"/>
          </a:solidFill>
          <a:latin typeface="+mn-lt"/>
          <a:ea typeface="+mn-ea"/>
        </a:defRPr>
      </a:lvl8pPr>
      <a:lvl9pPr marL="3600450" indent="-228600" algn="l" rtl="0" eaLnBrk="1" fontAlgn="base" hangingPunct="1">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Bill.Bogley@oregonstate.edu" TargetMode="External"/><Relationship Id="rId2" Type="http://schemas.openxmlformats.org/officeDocument/2006/relationships/hyperlink" Target="mailto:Stefani.Dawn@oregonstate.edu"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1556951"/>
            <a:ext cx="8229600" cy="1643449"/>
          </a:xfrm>
        </p:spPr>
        <p:txBody>
          <a:bodyPr/>
          <a:lstStyle/>
          <a:p>
            <a:r>
              <a:rPr lang="en-US" sz="3200" dirty="0" smtClean="0"/>
              <a:t>Outcome Assessment Reporting for Undergraduate Programs </a:t>
            </a:r>
            <a:endParaRPr lang="en-US" sz="3200" dirty="0"/>
          </a:p>
        </p:txBody>
      </p:sp>
      <p:sp>
        <p:nvSpPr>
          <p:cNvPr id="5" name="Subtitle 4"/>
          <p:cNvSpPr>
            <a:spLocks noGrp="1"/>
          </p:cNvSpPr>
          <p:nvPr>
            <p:ph type="subTitle" idx="1"/>
          </p:nvPr>
        </p:nvSpPr>
        <p:spPr/>
        <p:txBody>
          <a:bodyPr/>
          <a:lstStyle/>
          <a:p>
            <a:r>
              <a:rPr lang="en-US" dirty="0" smtClean="0"/>
              <a:t>Stefani Dawn and Bill </a:t>
            </a:r>
            <a:r>
              <a:rPr lang="en-US" dirty="0" err="1" smtClean="0"/>
              <a:t>Bogley</a:t>
            </a:r>
            <a:endParaRPr lang="en-US" dirty="0" smtClean="0"/>
          </a:p>
          <a:p>
            <a:r>
              <a:rPr lang="en-US" dirty="0" smtClean="0"/>
              <a:t>Office of Academic Programs, Assessment &amp; Accreditation</a:t>
            </a:r>
          </a:p>
          <a:p>
            <a:r>
              <a:rPr lang="en-US" dirty="0" smtClean="0"/>
              <a:t>Faculty Senate, April 11, 2013</a:t>
            </a:r>
          </a:p>
        </p:txBody>
      </p:sp>
    </p:spTree>
    <p:extLst>
      <p:ext uri="{BB962C8B-B14F-4D97-AF65-F5344CB8AC3E}">
        <p14:creationId xmlns:p14="http://schemas.microsoft.com/office/powerpoint/2010/main" val="37022873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3. Program Outcomes Matched </a:t>
            </a:r>
            <a:r>
              <a:rPr lang="en-US" sz="3600" dirty="0" smtClean="0"/>
              <a:t/>
            </a:r>
            <a:br>
              <a:rPr lang="en-US" sz="3600" dirty="0" smtClean="0"/>
            </a:br>
            <a:r>
              <a:rPr lang="en-US" sz="3600" dirty="0" smtClean="0"/>
              <a:t>with </a:t>
            </a:r>
            <a:r>
              <a:rPr lang="en-US" sz="3600" dirty="0"/>
              <a:t>Measures and Results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47322213"/>
              </p:ext>
            </p:extLst>
          </p:nvPr>
        </p:nvGraphicFramePr>
        <p:xfrm>
          <a:off x="457200" y="1600200"/>
          <a:ext cx="8229600" cy="3241040"/>
        </p:xfrm>
        <a:graphic>
          <a:graphicData uri="http://schemas.openxmlformats.org/drawingml/2006/table">
            <a:tbl>
              <a:tblPr firstRow="1" bandRow="1">
                <a:tableStyleId>{93296810-A885-4BE3-A3E7-6D5BEEA58F35}</a:tableStyleId>
              </a:tblPr>
              <a:tblGrid>
                <a:gridCol w="4114800"/>
                <a:gridCol w="4114800"/>
              </a:tblGrid>
              <a:tr h="370840">
                <a:tc>
                  <a:txBody>
                    <a:bodyPr/>
                    <a:lstStyle/>
                    <a:p>
                      <a:r>
                        <a:rPr lang="en-US" dirty="0" smtClean="0"/>
                        <a:t>Question</a:t>
                      </a:r>
                      <a:endParaRPr lang="en-US" dirty="0"/>
                    </a:p>
                  </a:txBody>
                  <a:tcPr>
                    <a:solidFill>
                      <a:schemeClr val="accent6">
                        <a:lumMod val="75000"/>
                      </a:schemeClr>
                    </a:solidFill>
                  </a:tcPr>
                </a:tc>
                <a:tc>
                  <a:txBody>
                    <a:bodyPr/>
                    <a:lstStyle/>
                    <a:p>
                      <a:r>
                        <a:rPr lang="en-US" dirty="0" smtClean="0"/>
                        <a:t>Example</a:t>
                      </a:r>
                      <a:endParaRPr lang="en-US" dirty="0"/>
                    </a:p>
                  </a:txBody>
                  <a:tcPr>
                    <a:solidFill>
                      <a:schemeClr val="accent6">
                        <a:lumMod val="75000"/>
                      </a:schemeClr>
                    </a:solidFill>
                  </a:tcPr>
                </a:tc>
              </a:tr>
              <a:tr h="370840">
                <a:tc>
                  <a:txBody>
                    <a:bodyPr/>
                    <a:lstStyle/>
                    <a:p>
                      <a:r>
                        <a:rPr lang="en-US" dirty="0" smtClean="0"/>
                        <a:t>What do the data show about student learning for each outcome?</a:t>
                      </a:r>
                      <a:endParaRPr lang="en-US" dirty="0"/>
                    </a:p>
                  </a:txBody>
                  <a:tcPr/>
                </a:tc>
                <a:tc>
                  <a:txBody>
                    <a:bodyPr/>
                    <a:lstStyle/>
                    <a:p>
                      <a:r>
                        <a:rPr lang="en-US" sz="1400" dirty="0" smtClean="0"/>
                        <a:t>100% of the students passed both direct assessments at the defined benchmark. This is an improvement from 92% last year for the clinical cases and 90% for the PPEs. </a:t>
                      </a:r>
                      <a:endParaRPr lang="en-US" sz="1400" dirty="0"/>
                    </a:p>
                  </a:txBody>
                  <a:tcPr/>
                </a:tc>
              </a:tr>
              <a:tr h="370840">
                <a:tc>
                  <a:txBody>
                    <a:bodyPr/>
                    <a:lstStyle/>
                    <a:p>
                      <a:r>
                        <a:rPr lang="en-US" dirty="0" smtClean="0"/>
                        <a:t>Course level changes</a:t>
                      </a:r>
                      <a:endParaRPr lang="en-US" dirty="0"/>
                    </a:p>
                  </a:txBody>
                  <a:tcPr/>
                </a:tc>
                <a:tc>
                  <a:txBody>
                    <a:bodyPr/>
                    <a:lstStyle/>
                    <a:p>
                      <a:r>
                        <a:rPr lang="en-US" sz="1200" dirty="0" smtClean="0"/>
                        <a:t>Last year we implemented course level changes in the Pharmaceutical Care Lab to provide students with more opportunities to practice writing and receive feedback on their Care Plans. The success of this change is indicated in the student success rate - nothing else was changed (assessments, rubrics, and PPEs remained the same, students were just provided more opportunities for practice and receive feedback).</a:t>
                      </a:r>
                      <a:endParaRPr lang="en-US" sz="1200" dirty="0"/>
                    </a:p>
                  </a:txBody>
                  <a:tcPr/>
                </a:tc>
              </a:tr>
              <a:tr h="370840">
                <a:tc>
                  <a:txBody>
                    <a:bodyPr/>
                    <a:lstStyle/>
                    <a:p>
                      <a:r>
                        <a:rPr lang="en-US" dirty="0" smtClean="0"/>
                        <a:t>Program/degree</a:t>
                      </a:r>
                      <a:r>
                        <a:rPr lang="en-US" baseline="0" dirty="0" smtClean="0"/>
                        <a:t> level changes</a:t>
                      </a:r>
                      <a:endParaRPr lang="en-US" dirty="0"/>
                    </a:p>
                  </a:txBody>
                  <a:tcPr/>
                </a:tc>
                <a:tc>
                  <a:txBody>
                    <a:bodyPr/>
                    <a:lstStyle/>
                    <a:p>
                      <a:r>
                        <a:rPr lang="en-US" dirty="0" smtClean="0"/>
                        <a:t>None at this point</a:t>
                      </a:r>
                      <a:endParaRPr lang="en-US" dirty="0"/>
                    </a:p>
                  </a:txBody>
                  <a:tcPr/>
                </a:tc>
              </a:tr>
            </a:tbl>
          </a:graphicData>
        </a:graphic>
      </p:graphicFrame>
      <p:pic>
        <p:nvPicPr>
          <p:cNvPr id="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150568"/>
            <a:ext cx="962025"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22416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3. Program Outcomes Matched </a:t>
            </a:r>
            <a:r>
              <a:rPr lang="en-US" sz="3600" dirty="0" smtClean="0"/>
              <a:t/>
            </a:r>
            <a:br>
              <a:rPr lang="en-US" sz="3600" dirty="0" smtClean="0"/>
            </a:br>
            <a:r>
              <a:rPr lang="en-US" sz="3600" dirty="0" smtClean="0"/>
              <a:t>with </a:t>
            </a:r>
            <a:r>
              <a:rPr lang="en-US" sz="3600" dirty="0"/>
              <a:t>Measures and Results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08990250"/>
              </p:ext>
            </p:extLst>
          </p:nvPr>
        </p:nvGraphicFramePr>
        <p:xfrm>
          <a:off x="457200" y="1600200"/>
          <a:ext cx="8229600" cy="3327400"/>
        </p:xfrm>
        <a:graphic>
          <a:graphicData uri="http://schemas.openxmlformats.org/drawingml/2006/table">
            <a:tbl>
              <a:tblPr firstRow="1" bandRow="1">
                <a:tableStyleId>{93296810-A885-4BE3-A3E7-6D5BEEA58F35}</a:tableStyleId>
              </a:tblPr>
              <a:tblGrid>
                <a:gridCol w="4114800"/>
                <a:gridCol w="4114800"/>
              </a:tblGrid>
              <a:tr h="370840">
                <a:tc>
                  <a:txBody>
                    <a:bodyPr/>
                    <a:lstStyle/>
                    <a:p>
                      <a:r>
                        <a:rPr lang="en-US" dirty="0" smtClean="0"/>
                        <a:t>Question</a:t>
                      </a:r>
                      <a:endParaRPr lang="en-US" dirty="0"/>
                    </a:p>
                  </a:txBody>
                  <a:tcPr>
                    <a:solidFill>
                      <a:schemeClr val="accent6">
                        <a:lumMod val="75000"/>
                      </a:schemeClr>
                    </a:solidFill>
                  </a:tcPr>
                </a:tc>
                <a:tc>
                  <a:txBody>
                    <a:bodyPr/>
                    <a:lstStyle/>
                    <a:p>
                      <a:r>
                        <a:rPr lang="en-US" dirty="0" smtClean="0"/>
                        <a:t>Example</a:t>
                      </a:r>
                      <a:endParaRPr lang="en-US" dirty="0"/>
                    </a:p>
                  </a:txBody>
                  <a:tcPr>
                    <a:solidFill>
                      <a:schemeClr val="accent6">
                        <a:lumMod val="75000"/>
                      </a:schemeClr>
                    </a:solidFill>
                  </a:tcPr>
                </a:tc>
              </a:tr>
              <a:tr h="370840">
                <a:tc>
                  <a:txBody>
                    <a:bodyPr/>
                    <a:lstStyle/>
                    <a:p>
                      <a:r>
                        <a:rPr lang="en-US" dirty="0" smtClean="0"/>
                        <a:t>Process unit used to reflect on the data</a:t>
                      </a:r>
                      <a:endParaRPr lang="en-US" dirty="0"/>
                    </a:p>
                  </a:txBody>
                  <a:tcPr/>
                </a:tc>
                <a:tc>
                  <a:txBody>
                    <a:bodyPr/>
                    <a:lstStyle/>
                    <a:p>
                      <a:r>
                        <a:rPr lang="en-US" sz="1200" dirty="0" smtClean="0"/>
                        <a:t>The typical process is that the data collected are presented to the curriculum committee, who then identifies and prioritizes action items and responsible parties. Those action items are shared with the dean's executive committee who presents questions to the curriculum committee, approves the action items and/or allocates resources as needed.</a:t>
                      </a:r>
                      <a:endParaRPr lang="en-US" sz="1200" dirty="0"/>
                    </a:p>
                  </a:txBody>
                  <a:tcPr/>
                </a:tc>
              </a:tr>
              <a:tr h="370840">
                <a:tc>
                  <a:txBody>
                    <a:bodyPr/>
                    <a:lstStyle/>
                    <a:p>
                      <a:r>
                        <a:rPr lang="en-US" dirty="0" smtClean="0"/>
                        <a:t>Assessment plans for the upcoming year</a:t>
                      </a:r>
                      <a:endParaRPr lang="en-US" dirty="0"/>
                    </a:p>
                  </a:txBody>
                  <a:tcPr/>
                </a:tc>
                <a:tc>
                  <a:txBody>
                    <a:bodyPr/>
                    <a:lstStyle/>
                    <a:p>
                      <a:r>
                        <a:rPr lang="en-US" sz="1100" dirty="0" smtClean="0"/>
                        <a:t>We plan to assess learning </a:t>
                      </a:r>
                      <a:r>
                        <a:rPr lang="en-US" sz="1100" smtClean="0"/>
                        <a:t>outcome #4 </a:t>
                      </a:r>
                      <a:r>
                        <a:rPr lang="en-US" sz="1100" dirty="0" smtClean="0"/>
                        <a:t>next year. Although this outcome is assessed each year in the course, because we are focusing on this program level assessment of the outcome, the course instructors will meet and develop the specific exam questions for the assessment and then have the questions reviewed by three faculty from the curriculum committee to ensure the questions map well to the outcome and are clearly written and understandable. For open-ended questions, the results will be graded by two faculty and scores averaged to represent the student score for those test items. The results will be presented to the curriculum committee. </a:t>
                      </a:r>
                      <a:endParaRPr lang="en-US" sz="1100" dirty="0"/>
                    </a:p>
                  </a:txBody>
                  <a:tcPr/>
                </a:tc>
              </a:tr>
            </a:tbl>
          </a:graphicData>
        </a:graphic>
      </p:graphicFrame>
      <p:pic>
        <p:nvPicPr>
          <p:cNvPr id="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150568"/>
            <a:ext cx="962025"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9118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2" name="Picture 6" descr="C:\Documents and Settings\Bill\Local Settings\Temporary Internet Files\Content.IE5\K1QVSTAR\MP900422119[1].jpg"/>
          <p:cNvPicPr>
            <a:picLocks noChangeAspect="1" noChangeArrowheads="1"/>
          </p:cNvPicPr>
          <p:nvPr/>
        </p:nvPicPr>
        <p:blipFill>
          <a:blip r:embed="rId2" cstate="print">
            <a:lum bright="16000"/>
          </a:blip>
          <a:srcRect/>
          <a:stretch>
            <a:fillRect/>
          </a:stretch>
        </p:blipFill>
        <p:spPr bwMode="auto">
          <a:xfrm>
            <a:off x="5486400" y="1828800"/>
            <a:ext cx="3124200" cy="4192899"/>
          </a:xfrm>
          <a:prstGeom prst="rect">
            <a:avLst/>
          </a:prstGeom>
          <a:noFill/>
          <a:scene3d>
            <a:camera prst="orthographicFront">
              <a:rot lat="0" lon="10800000" rev="0"/>
            </a:camera>
            <a:lightRig rig="threePt" dir="t"/>
          </a:scene3d>
        </p:spPr>
      </p:pic>
      <p:sp>
        <p:nvSpPr>
          <p:cNvPr id="3" name="Content Placeholder 2"/>
          <p:cNvSpPr>
            <a:spLocks noGrp="1"/>
          </p:cNvSpPr>
          <p:nvPr>
            <p:ph idx="1"/>
          </p:nvPr>
        </p:nvSpPr>
        <p:spPr>
          <a:xfrm>
            <a:off x="533400" y="1600200"/>
            <a:ext cx="8229600" cy="4525963"/>
          </a:xfrm>
        </p:spPr>
        <p:txBody>
          <a:bodyPr>
            <a:normAutofit lnSpcReduction="10000"/>
          </a:bodyPr>
          <a:lstStyle/>
          <a:p>
            <a:pPr marL="342900" lvl="1" indent="-342900">
              <a:buFont typeface="Arial" pitchFamily="34" charset="0"/>
              <a:buChar char="•"/>
            </a:pPr>
            <a:r>
              <a:rPr lang="en-US" dirty="0" smtClean="0"/>
              <a:t>Over the next two months and/or summer:</a:t>
            </a:r>
          </a:p>
          <a:p>
            <a:pPr marL="742950" lvl="2" indent="-342900"/>
            <a:r>
              <a:rPr lang="en-US" dirty="0" smtClean="0"/>
              <a:t>Consultations/feedback on last year’s reports</a:t>
            </a:r>
          </a:p>
          <a:p>
            <a:pPr marL="742950" lvl="2" indent="-342900"/>
            <a:r>
              <a:rPr lang="en-US" dirty="0" smtClean="0"/>
              <a:t>Orientations to the new form</a:t>
            </a:r>
          </a:p>
          <a:p>
            <a:pPr marL="342900" lvl="1" indent="-342900">
              <a:buFont typeface="Arial" pitchFamily="34" charset="0"/>
              <a:buChar char="•"/>
            </a:pPr>
            <a:r>
              <a:rPr lang="en-US" dirty="0" smtClean="0"/>
              <a:t>Available Support</a:t>
            </a:r>
          </a:p>
          <a:p>
            <a:pPr marL="742950" lvl="2" indent="-342900"/>
            <a:r>
              <a:rPr lang="en-US" dirty="0" smtClean="0"/>
              <a:t>Addressing specific feedback items</a:t>
            </a:r>
          </a:p>
          <a:p>
            <a:pPr marL="742950" lvl="2" indent="-342900"/>
            <a:r>
              <a:rPr lang="en-US" dirty="0" smtClean="0"/>
              <a:t>Preparing for the new report template</a:t>
            </a:r>
          </a:p>
          <a:p>
            <a:pPr marL="742950" lvl="2" indent="-342900"/>
            <a:r>
              <a:rPr lang="en-US" dirty="0" smtClean="0"/>
              <a:t>Targeted consultations – e.g. direct vs. indirect assessments, matching outcomes with assessments, organizational process ideas</a:t>
            </a:r>
          </a:p>
          <a:p>
            <a:pPr marL="742950" lvl="2" indent="-342900"/>
            <a:r>
              <a:rPr lang="en-US" dirty="0" smtClean="0"/>
              <a:t>1-on-1 meetings, special sessions at departmental meetings or retreats, etc.</a:t>
            </a:r>
            <a:endParaRPr lang="en-US" dirty="0"/>
          </a:p>
          <a:p>
            <a:endParaRPr lang="en-US" dirty="0"/>
          </a:p>
        </p:txBody>
      </p:sp>
      <p:sp>
        <p:nvSpPr>
          <p:cNvPr id="2" name="Title 1"/>
          <p:cNvSpPr>
            <a:spLocks noGrp="1"/>
          </p:cNvSpPr>
          <p:nvPr>
            <p:ph type="title"/>
          </p:nvPr>
        </p:nvSpPr>
        <p:spPr/>
        <p:txBody>
          <a:bodyPr>
            <a:normAutofit fontScale="90000"/>
          </a:bodyPr>
          <a:lstStyle/>
          <a:p>
            <a:r>
              <a:rPr lang="en-US" dirty="0" smtClean="0"/>
              <a:t>Report Feedback </a:t>
            </a:r>
            <a:br>
              <a:rPr lang="en-US" dirty="0" smtClean="0"/>
            </a:br>
            <a:r>
              <a:rPr lang="en-US" dirty="0" smtClean="0"/>
              <a:t>&amp; Unit Meetings</a:t>
            </a:r>
            <a:endParaRPr lang="en-US" dirty="0"/>
          </a:p>
        </p:txBody>
      </p:sp>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150568"/>
            <a:ext cx="962025"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456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Questions?</a:t>
            </a:r>
            <a:endParaRPr lang="en-US" dirty="0"/>
          </a:p>
        </p:txBody>
      </p:sp>
      <p:sp>
        <p:nvSpPr>
          <p:cNvPr id="3" name="Content Placeholder 2"/>
          <p:cNvSpPr>
            <a:spLocks noGrp="1"/>
          </p:cNvSpPr>
          <p:nvPr>
            <p:ph idx="1"/>
          </p:nvPr>
        </p:nvSpPr>
        <p:spPr>
          <a:xfrm>
            <a:off x="1676400" y="2438400"/>
            <a:ext cx="6781800" cy="2286000"/>
          </a:xfrm>
        </p:spPr>
        <p:txBody>
          <a:bodyPr>
            <a:normAutofit/>
          </a:bodyPr>
          <a:lstStyle/>
          <a:p>
            <a:pPr marL="342900" lvl="1" indent="-342900">
              <a:buFont typeface="Arial" pitchFamily="34" charset="0"/>
              <a:buChar char="•"/>
            </a:pPr>
            <a:r>
              <a:rPr lang="en-US" dirty="0" smtClean="0">
                <a:hlinkClick r:id="rId2"/>
              </a:rPr>
              <a:t>Stefani.Dawn@oregonstate.edu</a:t>
            </a:r>
            <a:r>
              <a:rPr lang="en-US" dirty="0" smtClean="0"/>
              <a:t> (7-0919)</a:t>
            </a:r>
          </a:p>
          <a:p>
            <a:pPr marL="342900" lvl="1" indent="-342900">
              <a:buFont typeface="Arial" pitchFamily="34" charset="0"/>
              <a:buChar char="•"/>
            </a:pPr>
            <a:r>
              <a:rPr lang="en-US" dirty="0" smtClean="0">
                <a:hlinkClick r:id="rId3"/>
              </a:rPr>
              <a:t>Bill.Bogley@oregonstate.edu</a:t>
            </a:r>
            <a:r>
              <a:rPr lang="en-US" dirty="0" smtClean="0"/>
              <a:t> (7-3506)</a:t>
            </a:r>
          </a:p>
          <a:p>
            <a:pPr marL="342900" lvl="1" indent="-342900">
              <a:buNone/>
            </a:pPr>
            <a:endParaRPr lang="en-US" dirty="0"/>
          </a:p>
          <a:p>
            <a:endParaRPr lang="en-US" dirty="0"/>
          </a:p>
        </p:txBody>
      </p:sp>
      <p:pic>
        <p:nvPicPr>
          <p:cNvPr id="5"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150568"/>
            <a:ext cx="962025"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descr="C:\Documents and Settings\Bill\Local Settings\Temporary Internet Files\Content.IE5\K1QVSTAR\MP900442226[1].jpg"/>
          <p:cNvPicPr>
            <a:picLocks noChangeAspect="1" noChangeArrowheads="1"/>
          </p:cNvPicPr>
          <p:nvPr/>
        </p:nvPicPr>
        <p:blipFill>
          <a:blip r:embed="rId5" cstate="print"/>
          <a:srcRect/>
          <a:stretch>
            <a:fillRect/>
          </a:stretch>
        </p:blipFill>
        <p:spPr bwMode="auto">
          <a:xfrm>
            <a:off x="5079207" y="4148138"/>
            <a:ext cx="4064793" cy="2709862"/>
          </a:xfrm>
          <a:prstGeom prst="rect">
            <a:avLst/>
          </a:prstGeom>
          <a:noFill/>
        </p:spPr>
      </p:pic>
    </p:spTree>
    <p:extLst>
      <p:ext uri="{BB962C8B-B14F-4D97-AF65-F5344CB8AC3E}">
        <p14:creationId xmlns:p14="http://schemas.microsoft.com/office/powerpoint/2010/main" val="141456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Assessment is…</a:t>
            </a:r>
            <a:endParaRPr lang="en-US" sz="3600" dirty="0"/>
          </a:p>
        </p:txBody>
      </p:sp>
      <p:sp>
        <p:nvSpPr>
          <p:cNvPr id="3" name="Content Placeholder 2"/>
          <p:cNvSpPr>
            <a:spLocks noGrp="1"/>
          </p:cNvSpPr>
          <p:nvPr>
            <p:ph idx="1"/>
          </p:nvPr>
        </p:nvSpPr>
        <p:spPr/>
        <p:txBody>
          <a:bodyPr/>
          <a:lstStyle/>
          <a:p>
            <a:r>
              <a:rPr lang="en-US" dirty="0" smtClean="0"/>
              <a:t>“…the systematic collection of information about </a:t>
            </a:r>
            <a:r>
              <a:rPr lang="en-US" b="1" dirty="0" smtClean="0">
                <a:effectLst>
                  <a:outerShdw blurRad="38100" dist="38100" dir="2700000" algn="tl">
                    <a:srgbClr val="000000">
                      <a:alpha val="43137"/>
                    </a:srgbClr>
                  </a:outerShdw>
                </a:effectLst>
              </a:rPr>
              <a:t>student learning</a:t>
            </a:r>
            <a:r>
              <a:rPr lang="en-US" dirty="0" smtClean="0"/>
              <a:t>, using the time, knowledge, expertise, and resources available, in order to inform decisions about how to improve learning.”</a:t>
            </a:r>
          </a:p>
          <a:p>
            <a:endParaRPr lang="en-US" dirty="0" smtClean="0"/>
          </a:p>
          <a:p>
            <a:pPr lvl="1"/>
            <a:r>
              <a:rPr lang="en-US" dirty="0" smtClean="0"/>
              <a:t>B. </a:t>
            </a:r>
            <a:r>
              <a:rPr lang="en-US" dirty="0" err="1" smtClean="0"/>
              <a:t>Walvoord</a:t>
            </a:r>
            <a:r>
              <a:rPr lang="en-US" dirty="0" smtClean="0"/>
              <a:t>, </a:t>
            </a:r>
            <a:r>
              <a:rPr lang="en-US" i="1" dirty="0" smtClean="0"/>
              <a:t>Assessment Clear and Simple, </a:t>
            </a:r>
            <a:r>
              <a:rPr lang="en-US" dirty="0" smtClean="0"/>
              <a:t>2004</a:t>
            </a:r>
          </a:p>
        </p:txBody>
      </p:sp>
      <p:pic>
        <p:nvPicPr>
          <p:cNvPr id="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150568"/>
            <a:ext cx="962025"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00319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Assessment 1-2-3</a:t>
            </a:r>
            <a:endParaRPr lang="en-US" sz="3600"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dirty="0" smtClean="0"/>
              <a:t>OUTCOMES </a:t>
            </a:r>
            <a:r>
              <a:rPr lang="en-US" i="1" dirty="0" smtClean="0"/>
              <a:t>(“Students will be able to…”)</a:t>
            </a:r>
          </a:p>
          <a:p>
            <a:pPr marL="514350" indent="-514350">
              <a:buFont typeface="+mj-lt"/>
              <a:buAutoNum type="arabicPeriod"/>
            </a:pPr>
            <a:r>
              <a:rPr lang="en-US" dirty="0" smtClean="0"/>
              <a:t>EVIDENCE</a:t>
            </a:r>
          </a:p>
          <a:p>
            <a:pPr marL="914400" lvl="1" indent="-514350"/>
            <a:r>
              <a:rPr lang="en-US" b="1" dirty="0" smtClean="0">
                <a:effectLst>
                  <a:outerShdw blurRad="38100" dist="38100" dir="2700000" algn="tl">
                    <a:srgbClr val="000000">
                      <a:alpha val="43137"/>
                    </a:srgbClr>
                  </a:outerShdw>
                </a:effectLst>
              </a:rPr>
              <a:t>Direct</a:t>
            </a:r>
            <a:r>
              <a:rPr lang="en-US" dirty="0" smtClean="0"/>
              <a:t> measures (exams, papers, performances…)</a:t>
            </a:r>
          </a:p>
          <a:p>
            <a:pPr marL="914400" lvl="1" indent="-514350"/>
            <a:r>
              <a:rPr lang="en-US" b="1" dirty="0" smtClean="0">
                <a:effectLst>
                  <a:outerShdw blurRad="38100" dist="38100" dir="2700000" algn="tl">
                    <a:srgbClr val="000000">
                      <a:alpha val="43137"/>
                    </a:srgbClr>
                  </a:outerShdw>
                </a:effectLst>
              </a:rPr>
              <a:t>Indirect</a:t>
            </a:r>
            <a:r>
              <a:rPr lang="en-US" dirty="0" smtClean="0"/>
              <a:t> measures (surveys, placement…)</a:t>
            </a:r>
          </a:p>
          <a:p>
            <a:pPr marL="914400" lvl="1" indent="-514350"/>
            <a:r>
              <a:rPr lang="en-US" dirty="0" smtClean="0"/>
              <a:t>Qualitative and quantitative </a:t>
            </a:r>
            <a:r>
              <a:rPr lang="en-US" b="1" dirty="0" smtClean="0">
                <a:effectLst>
                  <a:outerShdw blurRad="38100" dist="38100" dir="2700000" algn="tl">
                    <a:srgbClr val="000000">
                      <a:alpha val="43137"/>
                    </a:srgbClr>
                  </a:outerShdw>
                </a:effectLst>
              </a:rPr>
              <a:t>indicators</a:t>
            </a:r>
          </a:p>
          <a:p>
            <a:pPr marL="514350" indent="-514350">
              <a:buFont typeface="+mj-lt"/>
              <a:buAutoNum type="arabicPeriod"/>
            </a:pPr>
            <a:r>
              <a:rPr lang="en-US" dirty="0" smtClean="0"/>
              <a:t>IMPROVEMENT &amp; VALIDATION</a:t>
            </a:r>
          </a:p>
          <a:p>
            <a:pPr marL="914400" lvl="1" indent="-514350"/>
            <a:r>
              <a:rPr lang="en-US" dirty="0" smtClean="0"/>
              <a:t>What does success look like?</a:t>
            </a:r>
          </a:p>
          <a:p>
            <a:pPr marL="914400" lvl="1" indent="-514350"/>
            <a:r>
              <a:rPr lang="en-US" dirty="0" smtClean="0"/>
              <a:t>How do we know?</a:t>
            </a:r>
          </a:p>
          <a:p>
            <a:pPr marL="914400" lvl="1" indent="-514350">
              <a:buNone/>
            </a:pPr>
            <a:endParaRPr lang="en-US" dirty="0" smtClean="0"/>
          </a:p>
          <a:p>
            <a:pPr marL="914400" lvl="1" indent="-514350">
              <a:buNone/>
            </a:pPr>
            <a:r>
              <a:rPr lang="en-US" sz="3000" b="1" i="1" dirty="0" smtClean="0">
                <a:effectLst>
                  <a:outerShdw blurRad="38100" dist="38100" dir="2700000" algn="tl">
                    <a:srgbClr val="000000">
                      <a:alpha val="43137"/>
                    </a:srgbClr>
                  </a:outerShdw>
                </a:effectLst>
              </a:rPr>
              <a:t>How well are students interpreting and responding to our expectations for their learning?</a:t>
            </a:r>
          </a:p>
          <a:p>
            <a:pPr marL="914400" lvl="1" indent="-514350"/>
            <a:endParaRPr lang="en-US" dirty="0" smtClean="0"/>
          </a:p>
          <a:p>
            <a:pPr marL="514350" indent="-514350">
              <a:buFont typeface="+mj-lt"/>
              <a:buAutoNum type="arabicPeriod"/>
            </a:pPr>
            <a:endParaRPr lang="en-US" dirty="0" smtClean="0"/>
          </a:p>
          <a:p>
            <a:pPr lvl="1">
              <a:buNone/>
            </a:pPr>
            <a:endParaRPr lang="en-US" dirty="0" smtClean="0"/>
          </a:p>
        </p:txBody>
      </p:sp>
      <p:pic>
        <p:nvPicPr>
          <p:cNvPr id="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150568"/>
            <a:ext cx="962025"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0031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Assessment at OSU: Highlights</a:t>
            </a:r>
            <a:endParaRPr lang="en-US" sz="3600" dirty="0"/>
          </a:p>
        </p:txBody>
      </p:sp>
      <p:pic>
        <p:nvPicPr>
          <p:cNvPr id="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150568"/>
            <a:ext cx="962025"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Diagram 4"/>
          <p:cNvGraphicFramePr/>
          <p:nvPr/>
        </p:nvGraphicFramePr>
        <p:xfrm>
          <a:off x="533400" y="1600200"/>
          <a:ext cx="80772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50031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Microsoft Office\MEDIA\CAGCAT10\j0234131.wmf"/>
          <p:cNvPicPr>
            <a:picLocks noChangeAspect="1" noChangeArrowheads="1"/>
          </p:cNvPicPr>
          <p:nvPr/>
        </p:nvPicPr>
        <p:blipFill>
          <a:blip r:embed="rId2" cstate="print">
            <a:lum bright="60000"/>
          </a:blip>
          <a:srcRect/>
          <a:stretch>
            <a:fillRect/>
          </a:stretch>
        </p:blipFill>
        <p:spPr bwMode="auto">
          <a:xfrm>
            <a:off x="5029200" y="2667000"/>
            <a:ext cx="3657600" cy="3889378"/>
          </a:xfrm>
          <a:prstGeom prst="rect">
            <a:avLst/>
          </a:prstGeom>
          <a:noFill/>
        </p:spPr>
      </p:pic>
      <p:sp>
        <p:nvSpPr>
          <p:cNvPr id="2" name="Title 1"/>
          <p:cNvSpPr>
            <a:spLocks noGrp="1"/>
          </p:cNvSpPr>
          <p:nvPr>
            <p:ph type="title"/>
          </p:nvPr>
        </p:nvSpPr>
        <p:spPr/>
        <p:txBody>
          <a:bodyPr>
            <a:normAutofit fontScale="90000"/>
          </a:bodyPr>
          <a:lstStyle/>
          <a:p>
            <a:r>
              <a:rPr lang="en-US" sz="3600" dirty="0" smtClean="0"/>
              <a:t>NOW: Next Steps for Undergraduate</a:t>
            </a:r>
            <a:br>
              <a:rPr lang="en-US" sz="3600" dirty="0" smtClean="0"/>
            </a:br>
            <a:r>
              <a:rPr lang="en-US" sz="3600" dirty="0" smtClean="0"/>
              <a:t>Program Assessment</a:t>
            </a:r>
            <a:endParaRPr lang="en-US" sz="3600" dirty="0"/>
          </a:p>
        </p:txBody>
      </p:sp>
      <p:sp>
        <p:nvSpPr>
          <p:cNvPr id="3" name="Content Placeholder 2"/>
          <p:cNvSpPr>
            <a:spLocks noGrp="1"/>
          </p:cNvSpPr>
          <p:nvPr>
            <p:ph idx="1"/>
          </p:nvPr>
        </p:nvSpPr>
        <p:spPr/>
        <p:txBody>
          <a:bodyPr>
            <a:normAutofit/>
          </a:bodyPr>
          <a:lstStyle/>
          <a:p>
            <a:r>
              <a:rPr lang="en-US" dirty="0" smtClean="0"/>
              <a:t>Revised Assessment Reporting Template</a:t>
            </a:r>
          </a:p>
          <a:p>
            <a:pPr lvl="1"/>
            <a:r>
              <a:rPr lang="en-US" dirty="0" smtClean="0"/>
              <a:t>Clarify what is needed; provide guidance &amp; examples</a:t>
            </a:r>
          </a:p>
          <a:p>
            <a:pPr lvl="1"/>
            <a:r>
              <a:rPr lang="en-US" dirty="0" smtClean="0"/>
              <a:t>Reinforce the fundamental role of program outcomes</a:t>
            </a:r>
          </a:p>
          <a:p>
            <a:pPr lvl="1"/>
            <a:r>
              <a:rPr lang="en-US" dirty="0" smtClean="0"/>
              <a:t>Endorsed by Executive Committee, Curriculum Council, University Assessment Council</a:t>
            </a:r>
          </a:p>
          <a:p>
            <a:r>
              <a:rPr lang="en-US" dirty="0" smtClean="0"/>
              <a:t>Initiate institution-level feedback &amp; synthesis</a:t>
            </a:r>
          </a:p>
          <a:p>
            <a:endParaRPr lang="en-US" dirty="0" smtClean="0"/>
          </a:p>
        </p:txBody>
      </p:sp>
      <p:pic>
        <p:nvPicPr>
          <p:cNvPr id="4"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150568"/>
            <a:ext cx="962025"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0031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Assessment Report </a:t>
            </a:r>
            <a:br>
              <a:rPr lang="en-US" dirty="0" smtClean="0"/>
            </a:br>
            <a:r>
              <a:rPr lang="en-US" dirty="0" smtClean="0"/>
              <a:t>Template</a:t>
            </a:r>
            <a:endParaRPr lang="en-US" dirty="0"/>
          </a:p>
        </p:txBody>
      </p:sp>
      <p:sp>
        <p:nvSpPr>
          <p:cNvPr id="3" name="Content Placeholder 2"/>
          <p:cNvSpPr>
            <a:spLocks noGrp="1"/>
          </p:cNvSpPr>
          <p:nvPr>
            <p:ph idx="1"/>
          </p:nvPr>
        </p:nvSpPr>
        <p:spPr/>
        <p:txBody>
          <a:bodyPr>
            <a:normAutofit lnSpcReduction="10000"/>
          </a:bodyPr>
          <a:lstStyle/>
          <a:p>
            <a:r>
              <a:rPr lang="en-US" dirty="0" smtClean="0"/>
              <a:t>Features</a:t>
            </a:r>
          </a:p>
          <a:p>
            <a:pPr lvl="1"/>
            <a:r>
              <a:rPr lang="en-US" dirty="0" smtClean="0"/>
              <a:t>Spreadsheet file format</a:t>
            </a:r>
          </a:p>
          <a:p>
            <a:pPr lvl="1"/>
            <a:r>
              <a:rPr lang="en-US" dirty="0" smtClean="0">
                <a:solidFill>
                  <a:schemeClr val="tx1">
                    <a:lumMod val="50000"/>
                    <a:lumOff val="50000"/>
                  </a:schemeClr>
                </a:solidFill>
              </a:rPr>
              <a:t>Tabs:</a:t>
            </a:r>
            <a:r>
              <a:rPr lang="en-US" dirty="0" smtClean="0"/>
              <a:t> Introduction; Instructions; Example; Report Year; Add new years over time</a:t>
            </a:r>
          </a:p>
          <a:p>
            <a:pPr marL="744538" lvl="1" indent="-280988"/>
            <a:r>
              <a:rPr lang="en-US" dirty="0" smtClean="0">
                <a:solidFill>
                  <a:schemeClr val="tx1">
                    <a:lumMod val="50000"/>
                    <a:lumOff val="50000"/>
                  </a:schemeClr>
                </a:solidFill>
              </a:rPr>
              <a:t>In the report: </a:t>
            </a:r>
          </a:p>
          <a:p>
            <a:pPr marL="744538" lvl="1" indent="-225425">
              <a:buNone/>
            </a:pPr>
            <a:r>
              <a:rPr lang="en-US" dirty="0" smtClean="0"/>
              <a:t>   The information that </a:t>
            </a:r>
          </a:p>
          <a:p>
            <a:pPr marL="744538" lvl="1" indent="-225425">
              <a:buNone/>
            </a:pPr>
            <a:r>
              <a:rPr lang="en-US" dirty="0" smtClean="0"/>
              <a:t>   needs to be aligned with </a:t>
            </a:r>
          </a:p>
          <a:p>
            <a:pPr marL="744538" lvl="1" indent="-225425">
              <a:buNone/>
            </a:pPr>
            <a:r>
              <a:rPr lang="en-US" dirty="0" smtClean="0"/>
              <a:t>   outcomes is aligned </a:t>
            </a:r>
          </a:p>
          <a:p>
            <a:pPr marL="744538" lvl="1" indent="-225425">
              <a:buNone/>
            </a:pPr>
            <a:r>
              <a:rPr lang="en-US" dirty="0" smtClean="0"/>
              <a:t>   in a single table</a:t>
            </a:r>
          </a:p>
        </p:txBody>
      </p:sp>
      <p:pic>
        <p:nvPicPr>
          <p:cNvPr id="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150568"/>
            <a:ext cx="962025"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descr="C:\Documents and Settings\Bill\Local Settings\Temporary Internet Files\Content.IE5\WXIFWLUZ\MP910216980[1].png"/>
          <p:cNvPicPr>
            <a:picLocks noChangeAspect="1" noChangeArrowheads="1"/>
          </p:cNvPicPr>
          <p:nvPr/>
        </p:nvPicPr>
        <p:blipFill>
          <a:blip r:embed="rId3" cstate="print"/>
          <a:srcRect/>
          <a:stretch>
            <a:fillRect/>
          </a:stretch>
        </p:blipFill>
        <p:spPr bwMode="auto">
          <a:xfrm>
            <a:off x="5314950" y="3810000"/>
            <a:ext cx="3448050" cy="2758439"/>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050031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Assessment Report </a:t>
            </a:r>
            <a:br>
              <a:rPr lang="en-US" dirty="0" smtClean="0"/>
            </a:br>
            <a:r>
              <a:rPr lang="en-US" dirty="0" smtClean="0"/>
              <a:t>Template</a:t>
            </a:r>
            <a:endParaRPr lang="en-US" dirty="0"/>
          </a:p>
        </p:txBody>
      </p:sp>
      <p:sp>
        <p:nvSpPr>
          <p:cNvPr id="3" name="Content Placeholder 2"/>
          <p:cNvSpPr>
            <a:spLocks noGrp="1"/>
          </p:cNvSpPr>
          <p:nvPr>
            <p:ph idx="1"/>
          </p:nvPr>
        </p:nvSpPr>
        <p:spPr/>
        <p:txBody>
          <a:bodyPr>
            <a:normAutofit lnSpcReduction="10000"/>
          </a:bodyPr>
          <a:lstStyle/>
          <a:p>
            <a:r>
              <a:rPr lang="en-US" dirty="0" smtClean="0"/>
              <a:t>Process Clarifications</a:t>
            </a:r>
          </a:p>
          <a:p>
            <a:pPr lvl="1"/>
            <a:r>
              <a:rPr lang="en-US" dirty="0"/>
              <a:t>Each year one or more of the program outcomes must be measured such that ALL outcomes have been assessed in a period of 5 years. </a:t>
            </a:r>
            <a:endParaRPr lang="en-US" dirty="0" smtClean="0"/>
          </a:p>
          <a:p>
            <a:pPr lvl="2"/>
            <a:r>
              <a:rPr lang="en-US" dirty="0" smtClean="0"/>
              <a:t>A plan must be in place to do this – the plan is simply communicated in the report table in this reporting document.</a:t>
            </a:r>
          </a:p>
          <a:p>
            <a:pPr lvl="1"/>
            <a:r>
              <a:rPr lang="en-US" dirty="0" smtClean="0"/>
              <a:t>There needs to be at least 1 direct assessment per outcome. </a:t>
            </a:r>
          </a:p>
          <a:p>
            <a:pPr lvl="2"/>
            <a:r>
              <a:rPr lang="en-US" dirty="0" smtClean="0"/>
              <a:t>If an outcome only has indirect assessment, then an explanation is requested.</a:t>
            </a:r>
            <a:endParaRPr lang="en-US" dirty="0"/>
          </a:p>
        </p:txBody>
      </p:sp>
      <p:pic>
        <p:nvPicPr>
          <p:cNvPr id="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150568"/>
            <a:ext cx="962025"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93533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Assessment Report </a:t>
            </a:r>
            <a:br>
              <a:rPr lang="en-US" dirty="0" smtClean="0"/>
            </a:br>
            <a:r>
              <a:rPr lang="en-US" dirty="0" smtClean="0"/>
              <a:t>Template</a:t>
            </a:r>
            <a:endParaRPr lang="en-US" dirty="0"/>
          </a:p>
        </p:txBody>
      </p:sp>
      <p:sp>
        <p:nvSpPr>
          <p:cNvPr id="3" name="Content Placeholder 2"/>
          <p:cNvSpPr>
            <a:spLocks noGrp="1"/>
          </p:cNvSpPr>
          <p:nvPr>
            <p:ph idx="1"/>
          </p:nvPr>
        </p:nvSpPr>
        <p:spPr/>
        <p:txBody>
          <a:bodyPr>
            <a:normAutofit/>
          </a:bodyPr>
          <a:lstStyle/>
          <a:p>
            <a:r>
              <a:rPr lang="en-US" dirty="0" smtClean="0"/>
              <a:t>Process Clarifications</a:t>
            </a:r>
          </a:p>
          <a:p>
            <a:pPr lvl="1"/>
            <a:r>
              <a:rPr lang="en-US" dirty="0" smtClean="0"/>
              <a:t>As programs develop their assessment infrastructure, we encourage solid, in-depth assessment of 1 or 2 outcomes; do it well rather than trying to assess too many outcomes at once.</a:t>
            </a:r>
          </a:p>
          <a:p>
            <a:pPr lvl="1"/>
            <a:r>
              <a:rPr lang="en-US" dirty="0" smtClean="0"/>
              <a:t>Timeline:</a:t>
            </a:r>
          </a:p>
          <a:p>
            <a:pPr lvl="2"/>
            <a:r>
              <a:rPr lang="en-US" dirty="0" smtClean="0"/>
              <a:t>This template will be used for the </a:t>
            </a:r>
            <a:r>
              <a:rPr lang="en-US" b="1" dirty="0" smtClean="0">
                <a:effectLst>
                  <a:outerShdw blurRad="38100" dist="38100" dir="2700000" algn="tl">
                    <a:srgbClr val="000000">
                      <a:alpha val="43137"/>
                    </a:srgbClr>
                  </a:outerShdw>
                </a:effectLst>
              </a:rPr>
              <a:t>September 15, 2013 </a:t>
            </a:r>
            <a:r>
              <a:rPr lang="en-US" dirty="0" smtClean="0"/>
              <a:t>submission.</a:t>
            </a:r>
          </a:p>
          <a:p>
            <a:pPr marL="914400" lvl="2" indent="0">
              <a:buNone/>
            </a:pPr>
            <a:endParaRPr lang="en-US" dirty="0" smtClean="0"/>
          </a:p>
          <a:p>
            <a:pPr lvl="2"/>
            <a:endParaRPr lang="en-US" dirty="0"/>
          </a:p>
        </p:txBody>
      </p:sp>
      <p:pic>
        <p:nvPicPr>
          <p:cNvPr id="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150568"/>
            <a:ext cx="962025"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9955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3. Program Outcomes Matched </a:t>
            </a:r>
            <a:r>
              <a:rPr lang="en-US" sz="3600" dirty="0" smtClean="0"/>
              <a:t/>
            </a:r>
            <a:br>
              <a:rPr lang="en-US" sz="3600" dirty="0" smtClean="0"/>
            </a:br>
            <a:r>
              <a:rPr lang="en-US" sz="3600" dirty="0" smtClean="0"/>
              <a:t>with </a:t>
            </a:r>
            <a:r>
              <a:rPr lang="en-US" sz="3600" dirty="0"/>
              <a:t>Measures and Results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80130249"/>
              </p:ext>
            </p:extLst>
          </p:nvPr>
        </p:nvGraphicFramePr>
        <p:xfrm>
          <a:off x="457200" y="1600200"/>
          <a:ext cx="8229600" cy="4516120"/>
        </p:xfrm>
        <a:graphic>
          <a:graphicData uri="http://schemas.openxmlformats.org/drawingml/2006/table">
            <a:tbl>
              <a:tblPr firstRow="1" bandRow="1">
                <a:tableStyleId>{93296810-A885-4BE3-A3E7-6D5BEEA58F35}</a:tableStyleId>
              </a:tblPr>
              <a:tblGrid>
                <a:gridCol w="4114800"/>
                <a:gridCol w="4114800"/>
              </a:tblGrid>
              <a:tr h="370840">
                <a:tc>
                  <a:txBody>
                    <a:bodyPr/>
                    <a:lstStyle/>
                    <a:p>
                      <a:r>
                        <a:rPr lang="en-US" dirty="0" smtClean="0"/>
                        <a:t>Question</a:t>
                      </a:r>
                      <a:endParaRPr lang="en-US" dirty="0"/>
                    </a:p>
                  </a:txBody>
                  <a:tcPr>
                    <a:solidFill>
                      <a:schemeClr val="accent6">
                        <a:lumMod val="75000"/>
                      </a:schemeClr>
                    </a:solidFill>
                  </a:tcPr>
                </a:tc>
                <a:tc>
                  <a:txBody>
                    <a:bodyPr/>
                    <a:lstStyle/>
                    <a:p>
                      <a:r>
                        <a:rPr lang="en-US" dirty="0" smtClean="0"/>
                        <a:t>Example</a:t>
                      </a:r>
                      <a:endParaRPr lang="en-US" dirty="0"/>
                    </a:p>
                  </a:txBody>
                  <a:tcPr>
                    <a:solidFill>
                      <a:schemeClr val="accent6">
                        <a:lumMod val="75000"/>
                      </a:schemeClr>
                    </a:solidFill>
                  </a:tcPr>
                </a:tc>
              </a:tr>
              <a:tr h="370840">
                <a:tc>
                  <a:txBody>
                    <a:bodyPr/>
                    <a:lstStyle/>
                    <a:p>
                      <a:r>
                        <a:rPr lang="en-US" dirty="0" smtClean="0"/>
                        <a:t>List your program level student learning (SLO) </a:t>
                      </a:r>
                      <a:endParaRPr lang="en-US" dirty="0"/>
                    </a:p>
                  </a:txBody>
                  <a:tcPr/>
                </a:tc>
                <a:tc>
                  <a:txBody>
                    <a:bodyPr/>
                    <a:lstStyle/>
                    <a:p>
                      <a:r>
                        <a:rPr lang="en-US" sz="1100" dirty="0" smtClean="0"/>
                        <a:t>Design, implement, monitor, and adjust an individualized, evidence-based, pharmaceutical care plan that will maximize patient safety and therapeutic efficacy. </a:t>
                      </a:r>
                      <a:endParaRPr lang="en-US" sz="1100" dirty="0"/>
                    </a:p>
                  </a:txBody>
                  <a:tcPr/>
                </a:tc>
              </a:tr>
              <a:tr h="370840">
                <a:tc>
                  <a:txBody>
                    <a:bodyPr/>
                    <a:lstStyle/>
                    <a:p>
                      <a:r>
                        <a:rPr lang="en-US" dirty="0" smtClean="0"/>
                        <a:t>Is this SLO/SSO new or revised since the last year you reported on it?</a:t>
                      </a:r>
                      <a:endParaRPr lang="en-US" dirty="0"/>
                    </a:p>
                  </a:txBody>
                  <a:tcPr/>
                </a:tc>
                <a:tc>
                  <a:txBody>
                    <a:bodyPr/>
                    <a:lstStyle/>
                    <a:p>
                      <a:r>
                        <a:rPr lang="en-US" sz="1100" dirty="0" smtClean="0"/>
                        <a:t>No</a:t>
                      </a:r>
                      <a:endParaRPr lang="en-US" sz="1100" dirty="0"/>
                    </a:p>
                  </a:txBody>
                  <a:tcPr/>
                </a:tc>
              </a:tr>
              <a:tr h="370840">
                <a:tc>
                  <a:txBody>
                    <a:bodyPr/>
                    <a:lstStyle/>
                    <a:p>
                      <a:r>
                        <a:rPr lang="en-US" dirty="0" smtClean="0"/>
                        <a:t>What year will you be reporting on this outcome?</a:t>
                      </a:r>
                      <a:endParaRPr lang="en-US" dirty="0"/>
                    </a:p>
                  </a:txBody>
                  <a:tcPr/>
                </a:tc>
                <a:tc>
                  <a:txBody>
                    <a:bodyPr/>
                    <a:lstStyle/>
                    <a:p>
                      <a:r>
                        <a:rPr lang="en-US" sz="1100" dirty="0" smtClean="0"/>
                        <a:t>2012</a:t>
                      </a:r>
                      <a:endParaRPr lang="en-US" sz="1100" dirty="0"/>
                    </a:p>
                  </a:txBody>
                  <a:tcPr/>
                </a:tc>
              </a:tr>
              <a:tr h="370840">
                <a:tc>
                  <a:txBody>
                    <a:bodyPr/>
                    <a:lstStyle/>
                    <a:p>
                      <a:r>
                        <a:rPr lang="en-US" dirty="0" smtClean="0"/>
                        <a:t>List the measures/methods/instruments used to assess the outcome. </a:t>
                      </a:r>
                      <a:endParaRPr lang="en-US" dirty="0"/>
                    </a:p>
                  </a:txBody>
                  <a:tcPr/>
                </a:tc>
                <a:tc>
                  <a:txBody>
                    <a:bodyPr/>
                    <a:lstStyle/>
                    <a:p>
                      <a:r>
                        <a:rPr lang="en-US" sz="1100" dirty="0" smtClean="0"/>
                        <a:t>Pharmaceutical Care Lab Clinical Cases to develop a care plan (3rd year); Advanced Pharmacy Practice Experience (APPE) Preceptor Evaluation on specific care plan elements   (4th year)</a:t>
                      </a:r>
                      <a:endParaRPr lang="en-US" sz="1100" dirty="0"/>
                    </a:p>
                  </a:txBody>
                  <a:tcPr/>
                </a:tc>
              </a:tr>
              <a:tr h="370840">
                <a:tc>
                  <a:txBody>
                    <a:bodyPr/>
                    <a:lstStyle/>
                    <a:p>
                      <a:r>
                        <a:rPr lang="en-US" dirty="0" smtClean="0"/>
                        <a:t>Are the measure(s)/methods/instruments direct (D) or indirect (I)?</a:t>
                      </a:r>
                      <a:endParaRPr lang="en-US" dirty="0"/>
                    </a:p>
                  </a:txBody>
                  <a:tcPr/>
                </a:tc>
                <a:tc>
                  <a:txBody>
                    <a:bodyPr/>
                    <a:lstStyle/>
                    <a:p>
                      <a:r>
                        <a:rPr lang="en-US" dirty="0" smtClean="0"/>
                        <a:t>D</a:t>
                      </a:r>
                      <a:endParaRPr lang="en-US" dirty="0"/>
                    </a:p>
                  </a:txBody>
                  <a:tcPr/>
                </a:tc>
              </a:tr>
              <a:tr h="370840">
                <a:tc>
                  <a:txBody>
                    <a:bodyPr/>
                    <a:lstStyle/>
                    <a:p>
                      <a:r>
                        <a:rPr lang="en-US" dirty="0" smtClean="0"/>
                        <a:t>What benchmarks are you using to determine if the outcome has been satisfactorily met by the students?</a:t>
                      </a:r>
                      <a:endParaRPr lang="en-US" dirty="0"/>
                    </a:p>
                  </a:txBody>
                  <a:tcPr/>
                </a:tc>
                <a:tc>
                  <a:txBody>
                    <a:bodyPr/>
                    <a:lstStyle/>
                    <a:p>
                      <a:r>
                        <a:rPr lang="en-US" sz="1400" dirty="0" smtClean="0"/>
                        <a:t>Clinical cases - 95% of the class will receive at least a 75% score on the first attempt; APPE - 95% of the students will receive at least a 70% on each of the element</a:t>
                      </a:r>
                      <a:r>
                        <a:rPr lang="en-US" sz="1400" baseline="0" dirty="0" smtClean="0"/>
                        <a:t> scores</a:t>
                      </a:r>
                      <a:endParaRPr lang="en-US" sz="1400" dirty="0"/>
                    </a:p>
                  </a:txBody>
                  <a:tcPr/>
                </a:tc>
              </a:tr>
            </a:tbl>
          </a:graphicData>
        </a:graphic>
      </p:graphicFrame>
      <p:pic>
        <p:nvPicPr>
          <p:cNvPr id="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150568"/>
            <a:ext cx="962025"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44317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SU_Template">
  <a:themeElements>
    <a:clrScheme name="OSU Color Palette">
      <a:dk1>
        <a:srgbClr val="D85A1A"/>
      </a:dk1>
      <a:lt1>
        <a:srgbClr val="615042"/>
      </a:lt1>
      <a:dk2>
        <a:srgbClr val="9D601E"/>
      </a:dk2>
      <a:lt2>
        <a:srgbClr val="ABADA4"/>
      </a:lt2>
      <a:accent1>
        <a:srgbClr val="C6C0B7"/>
      </a:accent1>
      <a:accent2>
        <a:srgbClr val="6B859E"/>
      </a:accent2>
      <a:accent3>
        <a:srgbClr val="A7C4C9"/>
      </a:accent3>
      <a:accent4>
        <a:srgbClr val="F3D08E"/>
      </a:accent4>
      <a:accent5>
        <a:srgbClr val="B3BA35"/>
      </a:accent5>
      <a:accent6>
        <a:srgbClr val="561F4B"/>
      </a:accent6>
      <a:hlink>
        <a:srgbClr val="000000"/>
      </a:hlink>
      <a:folHlink>
        <a:srgbClr val="000000"/>
      </a:folHlink>
    </a:clrScheme>
    <a:fontScheme name="Blank Presentation">
      <a:majorFont>
        <a:latin typeface="Tahoma"/>
        <a:ea typeface="ＭＳ Ｐゴシック"/>
        <a:cs typeface=""/>
      </a:majorFont>
      <a:minorFont>
        <a:latin typeface="Palatino"/>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999999"/>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999999"/>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704</TotalTime>
  <Words>976</Words>
  <Application>Microsoft Office PowerPoint</Application>
  <PresentationFormat>On-screen Show (4:3)</PresentationFormat>
  <Paragraphs>101</Paragraphs>
  <Slides>13</Slides>
  <Notes>1</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OSU_Template</vt:lpstr>
      <vt:lpstr>Outcome Assessment Reporting for Undergraduate Programs </vt:lpstr>
      <vt:lpstr>Assessment is…</vt:lpstr>
      <vt:lpstr>Assessment 1-2-3</vt:lpstr>
      <vt:lpstr>Assessment at OSU: Highlights</vt:lpstr>
      <vt:lpstr>NOW: Next Steps for Undergraduate Program Assessment</vt:lpstr>
      <vt:lpstr>New Assessment Report  Template</vt:lpstr>
      <vt:lpstr>New Assessment Report  Template</vt:lpstr>
      <vt:lpstr>New Assessment Report  Template</vt:lpstr>
      <vt:lpstr>3. Program Outcomes Matched  with Measures and Results</vt:lpstr>
      <vt:lpstr>3. Program Outcomes Matched  with Measures and Results</vt:lpstr>
      <vt:lpstr>3. Program Outcomes Matched  with Measures and Results</vt:lpstr>
      <vt:lpstr>Report Feedback  &amp; Unit Meetings</vt:lpstr>
      <vt:lpstr>Questions?</vt:lpstr>
    </vt:vector>
  </TitlesOfParts>
  <Company>Oregon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Support</dc:creator>
  <cp:lastModifiedBy>Support</cp:lastModifiedBy>
  <cp:revision>69</cp:revision>
  <dcterms:created xsi:type="dcterms:W3CDTF">2013-01-22T23:22:30Z</dcterms:created>
  <dcterms:modified xsi:type="dcterms:W3CDTF">2013-04-10T20:22:51Z</dcterms:modified>
</cp:coreProperties>
</file>