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94" r:id="rId3"/>
    <p:sldMasterId id="2147483722" r:id="rId4"/>
    <p:sldMasterId id="2147483750" r:id="rId5"/>
  </p:sldMasterIdLst>
  <p:notesMasterIdLst>
    <p:notesMasterId r:id="rId13"/>
  </p:notesMasterIdLst>
  <p:sldIdLst>
    <p:sldId id="524" r:id="rId6"/>
    <p:sldId id="559" r:id="rId7"/>
    <p:sldId id="564" r:id="rId8"/>
    <p:sldId id="359" r:id="rId9"/>
    <p:sldId id="492" r:id="rId10"/>
    <p:sldId id="565" r:id="rId11"/>
    <p:sldId id="44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C1A99F-9AF4-4AC0-A2BE-30DF52F96B6A}" v="9" dt="2024-03-11T20:55:41.089"/>
    <p1510:client id="{C2293D3F-B2E2-4EC0-A14E-0700A4BE1742}" v="2" dt="2024-03-11T20:54:36.9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36" y="1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3748889851298436E-3"/>
          <c:y val="5.0926017060367451E-2"/>
          <c:w val="0.98377530810945402"/>
          <c:h val="0.8981481481481481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D73F09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D73F09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6"/>
              <c:spPr>
                <a:noFill/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0ADE-494A-991D-863A696B0565}"/>
              </c:ext>
            </c:extLst>
          </c:dPt>
          <c:dPt>
            <c:idx val="1"/>
            <c:marker>
              <c:symbol val="circle"/>
              <c:size val="6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ADE-494A-991D-863A696B0565}"/>
              </c:ext>
            </c:extLst>
          </c:dPt>
          <c:dPt>
            <c:idx val="2"/>
            <c:marker>
              <c:symbol val="circle"/>
              <c:size val="6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0ADE-494A-991D-863A696B0565}"/>
              </c:ext>
            </c:extLst>
          </c:dPt>
          <c:dPt>
            <c:idx val="3"/>
            <c:marker>
              <c:symbol val="circle"/>
              <c:size val="6"/>
              <c:spPr>
                <a:solidFill>
                  <a:srgbClr val="D73F09"/>
                </a:solidFill>
                <a:ln w="9525">
                  <a:solidFill>
                    <a:srgbClr val="8E9089"/>
                  </a:solidFill>
                  <a:prstDash val="dash"/>
                </a:ln>
                <a:effectLst/>
              </c:spPr>
            </c:marker>
            <c:bubble3D val="0"/>
            <c:spPr>
              <a:ln w="28575" cap="rnd">
                <a:solidFill>
                  <a:srgbClr val="8E9089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DE-494A-991D-863A696B0565}"/>
              </c:ext>
            </c:extLst>
          </c:dPt>
          <c:dPt>
            <c:idx val="4"/>
            <c:marker>
              <c:symbol val="circle"/>
              <c:size val="6"/>
              <c:spPr>
                <a:noFill/>
                <a:ln w="9525">
                  <a:noFill/>
                  <a:prstDash val="dash"/>
                </a:ln>
                <a:effectLst/>
              </c:spPr>
            </c:marker>
            <c:bubble3D val="0"/>
            <c:spPr>
              <a:ln w="28575" cap="rnd">
                <a:noFill/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DE-494A-991D-863A696B0565}"/>
              </c:ext>
            </c:extLst>
          </c:dPt>
          <c:dPt>
            <c:idx val="5"/>
            <c:marker>
              <c:symbol val="circle"/>
              <c:size val="6"/>
              <c:spPr>
                <a:solidFill>
                  <a:srgbClr val="D73F09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9839-4E3F-8DE5-A241F4D2A74C}"/>
              </c:ext>
            </c:extLst>
          </c:dPt>
          <c:cat>
            <c:numRef>
              <c:f>Sheet1!$A$8:$A$13</c:f>
              <c:numCache>
                <c:formatCode>General</c:formatCode>
                <c:ptCount val="6"/>
                <c:pt idx="0">
                  <c:v>2018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Sheet1!$B$8:$B$13</c:f>
              <c:numCache>
                <c:formatCode>#,##0</c:formatCode>
                <c:ptCount val="6"/>
                <c:pt idx="0" formatCode="General">
                  <c:v>9051</c:v>
                </c:pt>
                <c:pt idx="1">
                  <c:v>12836</c:v>
                </c:pt>
                <c:pt idx="2">
                  <c:v>13820</c:v>
                </c:pt>
                <c:pt idx="3">
                  <c:v>15000</c:v>
                </c:pt>
                <c:pt idx="4">
                  <c:v>15800</c:v>
                </c:pt>
                <c:pt idx="5">
                  <c:v>18917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ADE-494A-991D-863A696B05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7565224"/>
        <c:axId val="447563584"/>
      </c:lineChart>
      <c:catAx>
        <c:axId val="447565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7563584"/>
        <c:crosses val="autoZero"/>
        <c:auto val="1"/>
        <c:lblAlgn val="ctr"/>
        <c:lblOffset val="100"/>
        <c:noMultiLvlLbl val="0"/>
      </c:catAx>
      <c:valAx>
        <c:axId val="4475635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7565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375150299065088E-4"/>
          <c:y val="6.4814905949256346E-2"/>
          <c:w val="0.98377530810945402"/>
          <c:h val="0.8981481481481481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D73F09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D73F09"/>
              </a:solidFill>
              <a:ln w="9525">
                <a:noFill/>
              </a:ln>
              <a:effectLst/>
            </c:spPr>
          </c:marker>
          <c:dPt>
            <c:idx val="3"/>
            <c:marker>
              <c:symbol val="circle"/>
              <c:size val="6"/>
              <c:spPr>
                <a:solidFill>
                  <a:srgbClr val="D73F09"/>
                </a:solidFill>
                <a:ln w="9525">
                  <a:solidFill>
                    <a:srgbClr val="DC4405"/>
                  </a:solidFill>
                  <a:prstDash val="solid"/>
                </a:ln>
                <a:effectLst/>
              </c:spPr>
            </c:marker>
            <c:bubble3D val="0"/>
            <c:spPr>
              <a:ln w="28575" cap="rnd">
                <a:solidFill>
                  <a:srgbClr val="D73F09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A7C5-4C07-A232-0E007AF1109B}"/>
              </c:ext>
            </c:extLst>
          </c:dPt>
          <c:dPt>
            <c:idx val="4"/>
            <c:marker>
              <c:symbol val="circle"/>
              <c:size val="6"/>
              <c:spPr>
                <a:solidFill>
                  <a:srgbClr val="D73F09"/>
                </a:solidFill>
                <a:ln w="9525">
                  <a:solidFill>
                    <a:srgbClr val="8E9089"/>
                  </a:solidFill>
                  <a:prstDash val="dash"/>
                </a:ln>
                <a:effectLst/>
              </c:spPr>
            </c:marker>
            <c:bubble3D val="0"/>
            <c:spPr>
              <a:ln w="28575" cap="rnd">
                <a:solidFill>
                  <a:srgbClr val="8E9089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7C5-4C07-A232-0E007AF1109B}"/>
              </c:ext>
            </c:extLst>
          </c:dPt>
          <c:dPt>
            <c:idx val="5"/>
            <c:marker>
              <c:symbol val="circle"/>
              <c:size val="6"/>
              <c:spPr>
                <a:solidFill>
                  <a:srgbClr val="D73F09"/>
                </a:solidFill>
                <a:ln w="9525">
                  <a:solidFill>
                    <a:srgbClr val="FFFFFF">
                      <a:lumMod val="65000"/>
                    </a:srgbClr>
                  </a:solidFill>
                  <a:prstDash val="dash"/>
                </a:ln>
                <a:effectLst/>
              </c:spPr>
            </c:marker>
            <c:bubble3D val="0"/>
            <c:spPr>
              <a:ln w="28575" cap="rnd">
                <a:solidFill>
                  <a:srgbClr val="FFFFFF">
                    <a:lumMod val="65000"/>
                  </a:srgbClr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D38C-48DF-97C3-D126362EF79E}"/>
              </c:ext>
            </c:extLst>
          </c:dPt>
          <c:cat>
            <c:numRef>
              <c:f>Sheet1!$A$8:$A$13</c:f>
              <c:numCache>
                <c:formatCode>General</c:formatCode>
                <c:ptCount val="6"/>
                <c:pt idx="0">
                  <c:v>2018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Sheet1!$B$8:$B$13</c:f>
              <c:numCache>
                <c:formatCode>#,##0</c:formatCode>
                <c:ptCount val="6"/>
                <c:pt idx="0" formatCode="General">
                  <c:v>9051</c:v>
                </c:pt>
                <c:pt idx="1">
                  <c:v>12836</c:v>
                </c:pt>
                <c:pt idx="2">
                  <c:v>13820</c:v>
                </c:pt>
                <c:pt idx="3">
                  <c:v>14612</c:v>
                </c:pt>
                <c:pt idx="4">
                  <c:v>16379</c:v>
                </c:pt>
                <c:pt idx="5">
                  <c:v>18917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81-4561-AD11-45D17DA1C1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12700" cap="rnd" cmpd="sng" algn="ctr">
              <a:solidFill>
                <a:srgbClr val="A7ACA2"/>
              </a:solidFill>
              <a:prstDash val="dash"/>
              <a:round/>
              <a:tailEnd type="none"/>
            </a:ln>
            <a:effectLst/>
          </c:spPr>
        </c:dropLines>
        <c:marker val="1"/>
        <c:smooth val="0"/>
        <c:axId val="447565224"/>
        <c:axId val="447563584"/>
      </c:lineChart>
      <c:catAx>
        <c:axId val="447565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7563584"/>
        <c:crosses val="autoZero"/>
        <c:auto val="1"/>
        <c:lblAlgn val="ctr"/>
        <c:lblOffset val="100"/>
        <c:noMultiLvlLbl val="0"/>
      </c:catAx>
      <c:valAx>
        <c:axId val="4475635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7565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D6B725-182F-E141-BC0E-DA04183D7D1E}" type="doc">
      <dgm:prSet loTypeId="urn:microsoft.com/office/officeart/2005/8/layout/orgChart1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4B614CC-7E4A-2643-A411-ABCF029BCF8E}">
      <dgm:prSet phldrT="[Text]" custT="1"/>
      <dgm:spPr>
        <a:solidFill>
          <a:schemeClr val="bg1">
            <a:lumMod val="85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b="1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Course Development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900" b="1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and Training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n-US" sz="100" b="1">
            <a:solidFill>
              <a:schemeClr val="tx2"/>
            </a:solidFill>
            <a:latin typeface="Kievit Offc" panose="020B0504030101020102" pitchFamily="34" charset="77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52705BA-E9D7-BF4A-9DAB-87E0F704EDB6}" type="parTrans" cxnId="{928113DF-CAC9-1047-B99F-932F0890F03C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sz="1400">
            <a:solidFill>
              <a:schemeClr val="tx2"/>
            </a:solidFill>
            <a:latin typeface="Kievit Offc" panose="020B0504030101020102" pitchFamily="34" charset="77"/>
          </a:endParaRPr>
        </a:p>
      </dgm:t>
    </dgm:pt>
    <dgm:pt modelId="{F692DA4F-664E-4644-8876-BADC2000467A}" type="sibTrans" cxnId="{928113DF-CAC9-1047-B99F-932F0890F03C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0F9AAAA6-5024-964D-8C3D-3202CD5AB853}">
      <dgm:prSet phldrT="[Text]" custT="1"/>
      <dgm:spPr>
        <a:solidFill>
          <a:schemeClr val="bg1">
            <a:lumMod val="85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b="1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Ecampus Research Unit</a:t>
          </a:r>
        </a:p>
      </dgm:t>
    </dgm:pt>
    <dgm:pt modelId="{9CB71C1D-6DB2-1F48-8B50-3227C1CB5A7D}" type="parTrans" cxnId="{69B5DF6F-9F95-2749-B495-D75865371B7C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sz="1400">
            <a:solidFill>
              <a:schemeClr val="tx2"/>
            </a:solidFill>
            <a:latin typeface="Kievit Offc" panose="020B0504030101020102" pitchFamily="34" charset="77"/>
          </a:endParaRPr>
        </a:p>
      </dgm:t>
    </dgm:pt>
    <dgm:pt modelId="{03498F02-173E-864A-8F01-4A5D6367FCEE}" type="sibTrans" cxnId="{69B5DF6F-9F95-2749-B495-D75865371B7C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43AD5036-8126-CA49-86CA-DE981EE24A8D}">
      <dgm:prSet phldrT="[Text]" custT="1"/>
      <dgm:spPr>
        <a:solidFill>
          <a:schemeClr val="bg1">
            <a:lumMod val="85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b="1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Open Educational Resources</a:t>
          </a:r>
        </a:p>
      </dgm:t>
    </dgm:pt>
    <dgm:pt modelId="{037A2749-066F-2E44-8741-19B77BF3546E}" type="parTrans" cxnId="{84035456-8407-CF4E-A8C5-B637E799CB60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sz="1400">
            <a:solidFill>
              <a:schemeClr val="tx2"/>
            </a:solidFill>
            <a:latin typeface="Kievit Offc" panose="020B0504030101020102" pitchFamily="34" charset="77"/>
          </a:endParaRPr>
        </a:p>
      </dgm:t>
    </dgm:pt>
    <dgm:pt modelId="{F136E333-252E-2D49-8557-EFD2471A9C64}" type="sibTrans" cxnId="{84035456-8407-CF4E-A8C5-B637E799CB60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7E00A36E-FBB4-904E-B38F-7BBF79397F1A}">
      <dgm:prSet phldrT="[Text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9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Multimedia Development</a:t>
          </a:r>
        </a:p>
      </dgm:t>
    </dgm:pt>
    <dgm:pt modelId="{7ED77F11-4493-5141-A951-009CDA987E23}" type="parTrans" cxnId="{7D5C9690-E0D1-794D-A5FE-F89A19B67FC9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sz="1400">
            <a:solidFill>
              <a:schemeClr val="tx2"/>
            </a:solidFill>
            <a:latin typeface="Kievit Offc" panose="020B0504030101020102" pitchFamily="34" charset="77"/>
          </a:endParaRPr>
        </a:p>
      </dgm:t>
    </dgm:pt>
    <dgm:pt modelId="{ED61FFAF-211C-3845-B8C0-339FA8E3B1EC}" type="sibTrans" cxnId="{7D5C9690-E0D1-794D-A5FE-F89A19B67FC9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8F17BFB7-7267-AA40-8CB3-F905A26649D7}">
      <dgm:prSet phldrT="[Text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9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Instructional Design</a:t>
          </a:r>
        </a:p>
      </dgm:t>
    </dgm:pt>
    <dgm:pt modelId="{7D5DC8F2-862C-3943-9595-DDD1EDD219CA}" type="parTrans" cxnId="{F54C1C98-EF16-FC44-8BD8-49ABA41015B9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sz="1400">
            <a:solidFill>
              <a:schemeClr val="tx2"/>
            </a:solidFill>
            <a:latin typeface="Kievit Offc" panose="020B0504030101020102" pitchFamily="34" charset="77"/>
          </a:endParaRPr>
        </a:p>
      </dgm:t>
    </dgm:pt>
    <dgm:pt modelId="{7B801C4B-5890-BB40-9232-C20B54F21C54}" type="sibTrans" cxnId="{F54C1C98-EF16-FC44-8BD8-49ABA41015B9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3417CF11-4C43-CF41-AD5D-8A6E134D3949}">
      <dgm:prSet phldrT="[Text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9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Training</a:t>
          </a:r>
        </a:p>
      </dgm:t>
    </dgm:pt>
    <dgm:pt modelId="{F31335A4-CF35-A247-B63D-8826251DC8CD}" type="parTrans" cxnId="{57E88B3C-5B0E-694A-9E2A-D2B9F07B49A5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sz="1400">
            <a:solidFill>
              <a:schemeClr val="tx2"/>
            </a:solidFill>
            <a:latin typeface="Kievit Offc" panose="020B0504030101020102" pitchFamily="34" charset="77"/>
          </a:endParaRPr>
        </a:p>
      </dgm:t>
    </dgm:pt>
    <dgm:pt modelId="{EC61B456-C313-DE41-9719-E3D01BE79100}" type="sibTrans" cxnId="{57E88B3C-5B0E-694A-9E2A-D2B9F07B49A5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B0F1DCB7-30F4-9D4B-9F36-B115493148DA}">
      <dgm:prSet phldrT="[Text]" custT="1"/>
      <dgm:spPr>
        <a:solidFill>
          <a:schemeClr val="bg1">
            <a:lumMod val="85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b="1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Marketing and Enrollment Services</a:t>
          </a:r>
        </a:p>
      </dgm:t>
    </dgm:pt>
    <dgm:pt modelId="{646B1E27-704E-BC4A-96F1-23C41D9903D6}" type="parTrans" cxnId="{C2AA5F3C-EC7E-BC4D-A146-A5F56178ECA7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sz="1400">
            <a:solidFill>
              <a:schemeClr val="tx2"/>
            </a:solidFill>
            <a:latin typeface="Kievit Offc" panose="020B0504030101020102" pitchFamily="34" charset="77"/>
          </a:endParaRPr>
        </a:p>
      </dgm:t>
    </dgm:pt>
    <dgm:pt modelId="{BE2C3AB8-8014-924C-BBCD-5D11B8076CF2}" type="sibTrans" cxnId="{C2AA5F3C-EC7E-BC4D-A146-A5F56178ECA7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E1B1F902-E3FD-8C44-AD5A-EDEA0E9F21D6}">
      <dgm:prSet phldrT="[Text]" custT="1"/>
      <dgm:spPr>
        <a:solidFill>
          <a:schemeClr val="bg1">
            <a:lumMod val="85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b="1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Student Success</a:t>
          </a:r>
        </a:p>
      </dgm:t>
    </dgm:pt>
    <dgm:pt modelId="{D5FDB8C3-7777-9E45-B275-1D1A06C6C3AD}" type="parTrans" cxnId="{E42D9669-513E-0344-8A48-F39FCF885921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sz="1400">
            <a:solidFill>
              <a:schemeClr val="tx2"/>
            </a:solidFill>
            <a:latin typeface="Kievit Offc" panose="020B0504030101020102" pitchFamily="34" charset="77"/>
          </a:endParaRPr>
        </a:p>
      </dgm:t>
    </dgm:pt>
    <dgm:pt modelId="{836A9019-EFCB-A948-AAF9-5CA667E41905}" type="sibTrans" cxnId="{E42D9669-513E-0344-8A48-F39FCF885921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0916F851-97BD-1A4E-91CE-F421F56662FF}">
      <dgm:prSet phldrT="[Text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900" b="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Success Coaching</a:t>
          </a:r>
        </a:p>
      </dgm:t>
    </dgm:pt>
    <dgm:pt modelId="{8245BBE3-3490-3E42-9B35-57954119F34E}" type="parTrans" cxnId="{AA692859-F7C7-234D-8E1B-CFE348A39B45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sz="1400">
            <a:solidFill>
              <a:schemeClr val="tx2"/>
            </a:solidFill>
            <a:latin typeface="Kievit Offc" panose="020B0504030101020102" pitchFamily="34" charset="77"/>
          </a:endParaRPr>
        </a:p>
      </dgm:t>
    </dgm:pt>
    <dgm:pt modelId="{61B83749-F83C-604E-910C-861E23A555D7}" type="sibTrans" cxnId="{AA692859-F7C7-234D-8E1B-CFE348A39B45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A396643C-97BA-664D-BBF5-44FBEE15B17B}">
      <dgm:prSet phldrT="[Text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900" b="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Student Services</a:t>
          </a:r>
        </a:p>
      </dgm:t>
    </dgm:pt>
    <dgm:pt modelId="{7AEC3EEC-1983-0A43-BC2F-29018433804B}" type="parTrans" cxnId="{16BDA242-FA41-2448-90B6-97EA8A7E1586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sz="1400">
            <a:solidFill>
              <a:schemeClr val="tx2"/>
            </a:solidFill>
            <a:latin typeface="Kievit Offc" panose="020B0504030101020102" pitchFamily="34" charset="77"/>
          </a:endParaRPr>
        </a:p>
      </dgm:t>
    </dgm:pt>
    <dgm:pt modelId="{8675A223-2D3B-6045-8C58-D85CBD3C97C6}" type="sibTrans" cxnId="{16BDA242-FA41-2448-90B6-97EA8A7E1586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6629B01C-CB43-FB4A-A2FD-74531FCC1AE2}">
      <dgm:prSet phldrT="[Text]" custT="1"/>
      <dgm:spPr>
        <a:noFill/>
        <a:ln>
          <a:solidFill>
            <a:schemeClr val="accent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b="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Marketing</a:t>
          </a:r>
        </a:p>
      </dgm:t>
    </dgm:pt>
    <dgm:pt modelId="{FA0F3008-6870-C544-9E15-970FEE5D4A5F}" type="parTrans" cxnId="{92E4CC2C-C1E7-2241-BB1E-26D669D8BC6C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sz="1400">
            <a:solidFill>
              <a:schemeClr val="tx2"/>
            </a:solidFill>
            <a:latin typeface="Kievit Offc" panose="020B0504030101020102" pitchFamily="34" charset="77"/>
          </a:endParaRPr>
        </a:p>
      </dgm:t>
    </dgm:pt>
    <dgm:pt modelId="{F2C79C99-CC3E-2344-AE52-68988E083EDD}" type="sibTrans" cxnId="{92E4CC2C-C1E7-2241-BB1E-26D669D8BC6C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9A9BAE27-8354-A545-9E80-DF6224853B31}">
      <dgm:prSet phldrT="[Text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900" b="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Web and IT</a:t>
          </a:r>
        </a:p>
      </dgm:t>
    </dgm:pt>
    <dgm:pt modelId="{30A93931-F430-C447-BFF6-1C0F47D7D71B}" type="parTrans" cxnId="{6825A369-5E1D-0E4D-A819-22F9E3BA5EC5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sz="1400">
            <a:solidFill>
              <a:schemeClr val="tx2"/>
            </a:solidFill>
            <a:latin typeface="Kievit Offc" panose="020B0504030101020102" pitchFamily="34" charset="77"/>
          </a:endParaRPr>
        </a:p>
      </dgm:t>
    </dgm:pt>
    <dgm:pt modelId="{077E2696-B33E-2840-8214-293B06AF561B}" type="sibTrans" cxnId="{6825A369-5E1D-0E4D-A819-22F9E3BA5EC5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38DAEDE3-E903-7B43-83FA-3DD585F2F5E4}">
      <dgm:prSet phldrT="[Text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900" b="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Enrollment Services</a:t>
          </a:r>
        </a:p>
      </dgm:t>
    </dgm:pt>
    <dgm:pt modelId="{4ABB7A7A-9708-774E-A286-65B6AFCAD5DB}" type="parTrans" cxnId="{CFF7934A-9C06-3F47-94AC-0C553432D426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sz="1400">
            <a:solidFill>
              <a:schemeClr val="tx2"/>
            </a:solidFill>
            <a:latin typeface="Kievit Offc" panose="020B0504030101020102" pitchFamily="34" charset="77"/>
          </a:endParaRPr>
        </a:p>
      </dgm:t>
    </dgm:pt>
    <dgm:pt modelId="{0DBA3E33-8AA9-A344-A96D-39CD41D55EAD}" type="sibTrans" cxnId="{CFF7934A-9C06-3F47-94AC-0C553432D426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C340486A-B488-9C4C-9571-D3B8974A140F}">
      <dgm:prSet phldrT="[Text]" custT="1"/>
      <dgm:spPr>
        <a:ln>
          <a:solidFill>
            <a:schemeClr val="accent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b="1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Market Development and the Student Experience</a:t>
          </a:r>
        </a:p>
      </dgm:t>
    </dgm:pt>
    <dgm:pt modelId="{F08DFBFE-9DF2-354B-A052-C2480CCF38F2}" type="sibTrans" cxnId="{6A43E750-D57A-2E48-B46D-A2B8D118ED96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89309FF1-9637-EF49-AD3E-7EE89B763807}" type="parTrans" cxnId="{6A43E750-D57A-2E48-B46D-A2B8D118ED96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6F2FF394-D171-3E4C-AAF9-920C429DBFBB}" type="asst">
      <dgm:prSet phldrT="[Text]" custT="1"/>
      <dgm:spPr>
        <a:ln>
          <a:solidFill>
            <a:schemeClr val="accent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b="1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Educational Programs and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900" b="1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Learning Innovation</a:t>
          </a:r>
          <a:endParaRPr lang="en-US" sz="200" b="1">
            <a:solidFill>
              <a:schemeClr val="tx2"/>
            </a:solidFill>
            <a:latin typeface="Kievit Offc" panose="020B0504030101020102" pitchFamily="34" charset="77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07E446B-17AF-1F43-8100-58966204AC9C}" type="sibTrans" cxnId="{F4844815-DF15-104C-8627-DE743605FC60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1E9B49B5-5B8D-4A49-AC2B-B8AFFF563063}" type="parTrans" cxnId="{F4844815-DF15-104C-8627-DE743605FC60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624CAC1A-59A6-BC4C-A0C8-7547D3A79979}">
      <dgm:prSet phldrT="[Text]" custT="1"/>
      <dgm:spPr>
        <a:solidFill>
          <a:schemeClr val="bg1">
            <a:lumMod val="85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b="1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Corporate and Workforce Education</a:t>
          </a:r>
        </a:p>
      </dgm:t>
    </dgm:pt>
    <dgm:pt modelId="{3E36DE49-709D-484A-86FF-B8118F7035A2}" type="parTrans" cxnId="{96BE0239-0BFE-9F49-96CC-B4812DC18681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A4ABDFD3-FF0F-B945-839E-10770355386E}" type="sibTrans" cxnId="{96BE0239-0BFE-9F49-96CC-B4812DC18681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501D5F6C-E690-4B4F-BB7A-2CE428E7B70E}">
      <dgm:prSet phldrT="[Text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900" b="1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Program Management</a:t>
          </a:r>
        </a:p>
      </dgm:t>
    </dgm:pt>
    <dgm:pt modelId="{53C83FD9-A16D-9D4F-BAD3-91412C1D2606}" type="sibTrans" cxnId="{5FB110AC-2310-204F-9BF7-899A0BFC3A11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3FC01609-8064-6D43-97CD-E7736257D890}" type="parTrans" cxnId="{5FB110AC-2310-204F-9BF7-899A0BFC3A11}">
      <dgm:prSet/>
      <dgm:spPr>
        <a:ln>
          <a:solidFill>
            <a:srgbClr val="DC4405"/>
          </a:solidFill>
        </a:ln>
      </dgm:spPr>
      <dgm:t>
        <a:bodyPr/>
        <a:lstStyle/>
        <a:p>
          <a:endParaRPr lang="en-US" sz="1400">
            <a:solidFill>
              <a:schemeClr val="tx2"/>
            </a:solidFill>
            <a:latin typeface="Kievit Offc" panose="020B0504030101020102" pitchFamily="34" charset="77"/>
          </a:endParaRPr>
        </a:p>
      </dgm:t>
    </dgm:pt>
    <dgm:pt modelId="{3809B6EE-AEDD-4B13-B06A-1195562F48EE}">
      <dgm:prSet phldrT="[Text]" custT="1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en-US" sz="900" b="1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Analytics</a:t>
          </a:r>
        </a:p>
      </dgm:t>
    </dgm:pt>
    <dgm:pt modelId="{DAD87938-9E21-4A63-8F94-5385170EF123}" type="parTrans" cxnId="{793B0FCD-154E-4D9F-8966-D3050BE64948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07D0BB24-FE59-4899-AB0F-FB592396D8F4}" type="sibTrans" cxnId="{793B0FCD-154E-4D9F-8966-D3050BE64948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8F7142E2-0C74-4E92-ADE2-6347C8125EAB}">
      <dgm:prSet phldrT="[Text]" custT="1"/>
      <dgm:spPr>
        <a:solidFill>
          <a:schemeClr val="bg1">
            <a:lumMod val="85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b="1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Alternative Credentials</a:t>
          </a:r>
        </a:p>
      </dgm:t>
    </dgm:pt>
    <dgm:pt modelId="{5F815D8F-90D8-46FC-B26A-4053C3428F4D}" type="parTrans" cxnId="{B869B4EE-3338-4E5E-98EE-DDFF3580F37E}">
      <dgm:prSet/>
      <dgm:spPr/>
      <dgm:t>
        <a:bodyPr/>
        <a:lstStyle/>
        <a:p>
          <a:endParaRPr lang="en-US" sz="1600">
            <a:solidFill>
              <a:schemeClr val="tx2"/>
            </a:solidFill>
          </a:endParaRPr>
        </a:p>
      </dgm:t>
    </dgm:pt>
    <dgm:pt modelId="{D7C3D56D-6395-43EB-B44D-7D5248B2A3E0}" type="sibTrans" cxnId="{B869B4EE-3338-4E5E-98EE-DDFF3580F37E}">
      <dgm:prSet/>
      <dgm:spPr/>
      <dgm:t>
        <a:bodyPr/>
        <a:lstStyle/>
        <a:p>
          <a:endParaRPr lang="en-US" sz="1600">
            <a:solidFill>
              <a:schemeClr val="tx2"/>
            </a:solidFill>
          </a:endParaRPr>
        </a:p>
      </dgm:t>
    </dgm:pt>
    <dgm:pt modelId="{9BD0F175-19E4-4CB3-A123-BF02C6A68EBB}">
      <dgm:prSet phldrT="[Text]" custT="1"/>
      <dgm:spPr>
        <a:solidFill>
          <a:srgbClr val="D9D9D9"/>
        </a:solidFill>
        <a:ln>
          <a:solidFill>
            <a:srgbClr val="A7ACA2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b="1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Center for the Outdoor and Recreation Economy</a:t>
          </a:r>
        </a:p>
      </dgm:t>
    </dgm:pt>
    <dgm:pt modelId="{9EDC3CA3-80E3-458F-9264-51CB3ED5EE2B}" type="parTrans" cxnId="{11C965A4-46CC-490E-9F6E-7FAD65287DC7}">
      <dgm:prSet/>
      <dgm:spPr/>
      <dgm:t>
        <a:bodyPr/>
        <a:lstStyle/>
        <a:p>
          <a:endParaRPr lang="en-US" sz="1600">
            <a:solidFill>
              <a:schemeClr val="tx2"/>
            </a:solidFill>
          </a:endParaRPr>
        </a:p>
      </dgm:t>
    </dgm:pt>
    <dgm:pt modelId="{B157EE88-B1D1-4097-834E-390D4C118221}" type="sibTrans" cxnId="{11C965A4-46CC-490E-9F6E-7FAD65287DC7}">
      <dgm:prSet/>
      <dgm:spPr/>
      <dgm:t>
        <a:bodyPr/>
        <a:lstStyle/>
        <a:p>
          <a:endParaRPr lang="en-US" sz="1600">
            <a:solidFill>
              <a:schemeClr val="tx2"/>
            </a:solidFill>
          </a:endParaRPr>
        </a:p>
      </dgm:t>
    </dgm:pt>
    <dgm:pt modelId="{562B5C9B-5626-0544-B755-8782288655D1}" type="pres">
      <dgm:prSet presAssocID="{26D6B725-182F-E141-BC0E-DA04183D7D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65D9C4F-C368-214A-A55D-B61399CA6285}" type="pres">
      <dgm:prSet presAssocID="{6F2FF394-D171-3E4C-AAF9-920C429DBFBB}" presName="hierRoot1" presStyleCnt="0">
        <dgm:presLayoutVars>
          <dgm:hierBranch val="init"/>
        </dgm:presLayoutVars>
      </dgm:prSet>
      <dgm:spPr/>
    </dgm:pt>
    <dgm:pt modelId="{A15ACE70-79D1-B844-A149-8BB509624862}" type="pres">
      <dgm:prSet presAssocID="{6F2FF394-D171-3E4C-AAF9-920C429DBFBB}" presName="rootComposite1" presStyleCnt="0"/>
      <dgm:spPr/>
    </dgm:pt>
    <dgm:pt modelId="{43F7DABA-30E9-4A43-AAE8-5E99990C234E}" type="pres">
      <dgm:prSet presAssocID="{6F2FF394-D171-3E4C-AAF9-920C429DBFBB}" presName="rootText1" presStyleLbl="node0" presStyleIdx="0" presStyleCnt="4" custScaleX="141663" custScaleY="116691" custLinFactNeighborX="4133" custLinFactNeighborY="1465">
        <dgm:presLayoutVars>
          <dgm:chPref val="3"/>
        </dgm:presLayoutVars>
      </dgm:prSet>
      <dgm:spPr>
        <a:prstGeom prst="roundRect">
          <a:avLst/>
        </a:prstGeom>
      </dgm:spPr>
    </dgm:pt>
    <dgm:pt modelId="{72AAF3B0-13A8-914E-857B-158345E992E5}" type="pres">
      <dgm:prSet presAssocID="{6F2FF394-D171-3E4C-AAF9-920C429DBFBB}" presName="rootConnector1" presStyleLbl="asst0" presStyleIdx="0" presStyleCnt="0"/>
      <dgm:spPr/>
    </dgm:pt>
    <dgm:pt modelId="{A48052AF-BC49-3749-BFC2-942788A0B8FC}" type="pres">
      <dgm:prSet presAssocID="{6F2FF394-D171-3E4C-AAF9-920C429DBFBB}" presName="hierChild2" presStyleCnt="0"/>
      <dgm:spPr/>
    </dgm:pt>
    <dgm:pt modelId="{24DDF375-D810-6A40-B379-94BCA546B4F2}" type="pres">
      <dgm:prSet presAssocID="{B52705BA-E9D7-BF4A-9DAB-87E0F704EDB6}" presName="Name37" presStyleLbl="parChTrans1D2" presStyleIdx="0" presStyleCnt="8"/>
      <dgm:spPr/>
    </dgm:pt>
    <dgm:pt modelId="{1A941156-EDEE-B748-A1E4-621955499089}" type="pres">
      <dgm:prSet presAssocID="{24B614CC-7E4A-2643-A411-ABCF029BCF8E}" presName="hierRoot2" presStyleCnt="0">
        <dgm:presLayoutVars>
          <dgm:hierBranch val="init"/>
        </dgm:presLayoutVars>
      </dgm:prSet>
      <dgm:spPr/>
    </dgm:pt>
    <dgm:pt modelId="{FDE616A0-B117-D74A-8217-78FF7E6042B7}" type="pres">
      <dgm:prSet presAssocID="{24B614CC-7E4A-2643-A411-ABCF029BCF8E}" presName="rootComposite" presStyleCnt="0"/>
      <dgm:spPr/>
    </dgm:pt>
    <dgm:pt modelId="{C429E4F9-F51C-CC48-B96C-DB3460C14A6A}" type="pres">
      <dgm:prSet presAssocID="{24B614CC-7E4A-2643-A411-ABCF029BCF8E}" presName="rootText" presStyleLbl="node2" presStyleIdx="0" presStyleCnt="8" custScaleX="113011" custScaleY="111644" custLinFactNeighborX="27145" custLinFactNeighborY="1997">
        <dgm:presLayoutVars>
          <dgm:chPref val="3"/>
        </dgm:presLayoutVars>
      </dgm:prSet>
      <dgm:spPr>
        <a:prstGeom prst="roundRect">
          <a:avLst/>
        </a:prstGeom>
      </dgm:spPr>
    </dgm:pt>
    <dgm:pt modelId="{CFAE305E-D683-FE4B-B470-368ED3D0FC90}" type="pres">
      <dgm:prSet presAssocID="{24B614CC-7E4A-2643-A411-ABCF029BCF8E}" presName="rootConnector" presStyleLbl="node2" presStyleIdx="0" presStyleCnt="8"/>
      <dgm:spPr/>
    </dgm:pt>
    <dgm:pt modelId="{949BD5FB-592F-E840-9D38-FF12FEE4E181}" type="pres">
      <dgm:prSet presAssocID="{24B614CC-7E4A-2643-A411-ABCF029BCF8E}" presName="hierChild4" presStyleCnt="0"/>
      <dgm:spPr/>
    </dgm:pt>
    <dgm:pt modelId="{170F4AD1-9EF9-3641-ACDB-AB44040ABACF}" type="pres">
      <dgm:prSet presAssocID="{7ED77F11-4493-5141-A951-009CDA987E23}" presName="Name37" presStyleLbl="parChTrans1D3" presStyleIdx="0" presStyleCnt="8"/>
      <dgm:spPr/>
    </dgm:pt>
    <dgm:pt modelId="{4706327A-0B24-2A40-80A4-E9A2135045D4}" type="pres">
      <dgm:prSet presAssocID="{7E00A36E-FBB4-904E-B38F-7BBF79397F1A}" presName="hierRoot2" presStyleCnt="0">
        <dgm:presLayoutVars>
          <dgm:hierBranch val="init"/>
        </dgm:presLayoutVars>
      </dgm:prSet>
      <dgm:spPr/>
    </dgm:pt>
    <dgm:pt modelId="{B994286F-1B6E-DC44-ABB0-3CB98B9D3A3B}" type="pres">
      <dgm:prSet presAssocID="{7E00A36E-FBB4-904E-B38F-7BBF79397F1A}" presName="rootComposite" presStyleCnt="0"/>
      <dgm:spPr/>
    </dgm:pt>
    <dgm:pt modelId="{051D98F0-2A66-2A4D-9EB6-F4F68906DBCA}" type="pres">
      <dgm:prSet presAssocID="{7E00A36E-FBB4-904E-B38F-7BBF79397F1A}" presName="rootText" presStyleLbl="node3" presStyleIdx="0" presStyleCnt="8" custScaleX="109482" custLinFactNeighborX="19337" custLinFactNeighborY="-17036">
        <dgm:presLayoutVars>
          <dgm:chPref val="3"/>
        </dgm:presLayoutVars>
      </dgm:prSet>
      <dgm:spPr>
        <a:prstGeom prst="roundRect">
          <a:avLst/>
        </a:prstGeom>
      </dgm:spPr>
    </dgm:pt>
    <dgm:pt modelId="{D98257B2-8A9E-C847-8F20-39801EF45551}" type="pres">
      <dgm:prSet presAssocID="{7E00A36E-FBB4-904E-B38F-7BBF79397F1A}" presName="rootConnector" presStyleLbl="node3" presStyleIdx="0" presStyleCnt="8"/>
      <dgm:spPr/>
    </dgm:pt>
    <dgm:pt modelId="{24293FFA-8E91-7549-B286-6258108B6D10}" type="pres">
      <dgm:prSet presAssocID="{7E00A36E-FBB4-904E-B38F-7BBF79397F1A}" presName="hierChild4" presStyleCnt="0"/>
      <dgm:spPr/>
    </dgm:pt>
    <dgm:pt modelId="{924A7261-689C-684A-9ACA-BCBB600458B0}" type="pres">
      <dgm:prSet presAssocID="{7E00A36E-FBB4-904E-B38F-7BBF79397F1A}" presName="hierChild5" presStyleCnt="0"/>
      <dgm:spPr/>
    </dgm:pt>
    <dgm:pt modelId="{0C7B2D64-7D37-F14E-9B5B-95CE3DC93D38}" type="pres">
      <dgm:prSet presAssocID="{7D5DC8F2-862C-3943-9595-DDD1EDD219CA}" presName="Name37" presStyleLbl="parChTrans1D3" presStyleIdx="1" presStyleCnt="8"/>
      <dgm:spPr/>
    </dgm:pt>
    <dgm:pt modelId="{BEE5C462-2F05-C54D-9A26-C2ADD6B053E0}" type="pres">
      <dgm:prSet presAssocID="{8F17BFB7-7267-AA40-8CB3-F905A26649D7}" presName="hierRoot2" presStyleCnt="0">
        <dgm:presLayoutVars>
          <dgm:hierBranch val="init"/>
        </dgm:presLayoutVars>
      </dgm:prSet>
      <dgm:spPr/>
    </dgm:pt>
    <dgm:pt modelId="{06236610-8E93-9145-90A7-0BC1FB1A26AE}" type="pres">
      <dgm:prSet presAssocID="{8F17BFB7-7267-AA40-8CB3-F905A26649D7}" presName="rootComposite" presStyleCnt="0"/>
      <dgm:spPr/>
    </dgm:pt>
    <dgm:pt modelId="{0A2D642B-5929-0246-A23B-A8147A0A4CEC}" type="pres">
      <dgm:prSet presAssocID="{8F17BFB7-7267-AA40-8CB3-F905A26649D7}" presName="rootText" presStyleLbl="node3" presStyleIdx="1" presStyleCnt="8" custScaleX="109482" custLinFactNeighborX="19337" custLinFactNeighborY="-42415">
        <dgm:presLayoutVars>
          <dgm:chPref val="3"/>
        </dgm:presLayoutVars>
      </dgm:prSet>
      <dgm:spPr>
        <a:prstGeom prst="roundRect">
          <a:avLst/>
        </a:prstGeom>
      </dgm:spPr>
    </dgm:pt>
    <dgm:pt modelId="{C862BBBC-05EA-7647-BB45-769E3FD97C9C}" type="pres">
      <dgm:prSet presAssocID="{8F17BFB7-7267-AA40-8CB3-F905A26649D7}" presName="rootConnector" presStyleLbl="node3" presStyleIdx="1" presStyleCnt="8"/>
      <dgm:spPr/>
    </dgm:pt>
    <dgm:pt modelId="{BD4EF10C-BFF3-2D43-9347-18B241D3720E}" type="pres">
      <dgm:prSet presAssocID="{8F17BFB7-7267-AA40-8CB3-F905A26649D7}" presName="hierChild4" presStyleCnt="0"/>
      <dgm:spPr/>
    </dgm:pt>
    <dgm:pt modelId="{82644B3A-E913-CF48-9A97-C1639B5AEC61}" type="pres">
      <dgm:prSet presAssocID="{8F17BFB7-7267-AA40-8CB3-F905A26649D7}" presName="hierChild5" presStyleCnt="0"/>
      <dgm:spPr/>
    </dgm:pt>
    <dgm:pt modelId="{475AEBD0-3D0B-0E40-8853-116696817AC9}" type="pres">
      <dgm:prSet presAssocID="{F31335A4-CF35-A247-B63D-8826251DC8CD}" presName="Name37" presStyleLbl="parChTrans1D3" presStyleIdx="2" presStyleCnt="8"/>
      <dgm:spPr/>
    </dgm:pt>
    <dgm:pt modelId="{B7098782-F2F2-6246-983C-0BA736815095}" type="pres">
      <dgm:prSet presAssocID="{3417CF11-4C43-CF41-AD5D-8A6E134D3949}" presName="hierRoot2" presStyleCnt="0">
        <dgm:presLayoutVars>
          <dgm:hierBranch val="init"/>
        </dgm:presLayoutVars>
      </dgm:prSet>
      <dgm:spPr/>
    </dgm:pt>
    <dgm:pt modelId="{3A312CD5-22C4-1F4D-9EE4-6B1AB0199A5F}" type="pres">
      <dgm:prSet presAssocID="{3417CF11-4C43-CF41-AD5D-8A6E134D3949}" presName="rootComposite" presStyleCnt="0"/>
      <dgm:spPr/>
    </dgm:pt>
    <dgm:pt modelId="{47615872-FDE0-ED45-9589-E2D6994BC600}" type="pres">
      <dgm:prSet presAssocID="{3417CF11-4C43-CF41-AD5D-8A6E134D3949}" presName="rootText" presStyleLbl="node3" presStyleIdx="2" presStyleCnt="8" custScaleX="109482" custScaleY="92210" custLinFactNeighborX="19337" custLinFactNeighborY="-69376">
        <dgm:presLayoutVars>
          <dgm:chPref val="3"/>
        </dgm:presLayoutVars>
      </dgm:prSet>
      <dgm:spPr>
        <a:prstGeom prst="roundRect">
          <a:avLst/>
        </a:prstGeom>
      </dgm:spPr>
    </dgm:pt>
    <dgm:pt modelId="{695B3B5B-EF56-BF40-A56F-838E2B0D9900}" type="pres">
      <dgm:prSet presAssocID="{3417CF11-4C43-CF41-AD5D-8A6E134D3949}" presName="rootConnector" presStyleLbl="node3" presStyleIdx="2" presStyleCnt="8"/>
      <dgm:spPr/>
    </dgm:pt>
    <dgm:pt modelId="{D76219DA-E0E2-7040-B97E-7607BFAB298F}" type="pres">
      <dgm:prSet presAssocID="{3417CF11-4C43-CF41-AD5D-8A6E134D3949}" presName="hierChild4" presStyleCnt="0"/>
      <dgm:spPr/>
    </dgm:pt>
    <dgm:pt modelId="{18066995-2EF1-B445-AC03-514DC6864D8D}" type="pres">
      <dgm:prSet presAssocID="{3417CF11-4C43-CF41-AD5D-8A6E134D3949}" presName="hierChild5" presStyleCnt="0"/>
      <dgm:spPr/>
    </dgm:pt>
    <dgm:pt modelId="{39BB69E6-CA71-F448-8424-F4FCA5E26763}" type="pres">
      <dgm:prSet presAssocID="{24B614CC-7E4A-2643-A411-ABCF029BCF8E}" presName="hierChild5" presStyleCnt="0"/>
      <dgm:spPr/>
    </dgm:pt>
    <dgm:pt modelId="{67E8EAED-D3B8-C446-BD36-B0E401B776B7}" type="pres">
      <dgm:prSet presAssocID="{9CB71C1D-6DB2-1F48-8B50-3227C1CB5A7D}" presName="Name37" presStyleLbl="parChTrans1D2" presStyleIdx="1" presStyleCnt="8"/>
      <dgm:spPr/>
    </dgm:pt>
    <dgm:pt modelId="{E063F45B-B5B7-204B-94B7-2D30B0D97E9D}" type="pres">
      <dgm:prSet presAssocID="{0F9AAAA6-5024-964D-8C3D-3202CD5AB853}" presName="hierRoot2" presStyleCnt="0">
        <dgm:presLayoutVars>
          <dgm:hierBranch val="init"/>
        </dgm:presLayoutVars>
      </dgm:prSet>
      <dgm:spPr/>
    </dgm:pt>
    <dgm:pt modelId="{153C36B8-A717-0449-940D-59BCD909A7AE}" type="pres">
      <dgm:prSet presAssocID="{0F9AAAA6-5024-964D-8C3D-3202CD5AB853}" presName="rootComposite" presStyleCnt="0"/>
      <dgm:spPr/>
    </dgm:pt>
    <dgm:pt modelId="{0C34E157-A2C5-324A-BD1E-940054A67230}" type="pres">
      <dgm:prSet presAssocID="{0F9AAAA6-5024-964D-8C3D-3202CD5AB853}" presName="rootText" presStyleLbl="node2" presStyleIdx="1" presStyleCnt="8" custScaleX="113011" custScaleY="111644" custLinFactNeighborX="14352" custLinFactNeighborY="2014">
        <dgm:presLayoutVars>
          <dgm:chPref val="3"/>
        </dgm:presLayoutVars>
      </dgm:prSet>
      <dgm:spPr>
        <a:prstGeom prst="roundRect">
          <a:avLst/>
        </a:prstGeom>
      </dgm:spPr>
    </dgm:pt>
    <dgm:pt modelId="{84DF3979-9179-FF42-B864-D8C25C612611}" type="pres">
      <dgm:prSet presAssocID="{0F9AAAA6-5024-964D-8C3D-3202CD5AB853}" presName="rootConnector" presStyleLbl="node2" presStyleIdx="1" presStyleCnt="8"/>
      <dgm:spPr/>
    </dgm:pt>
    <dgm:pt modelId="{172555D7-FF29-8C43-BE55-D112A16D2D51}" type="pres">
      <dgm:prSet presAssocID="{0F9AAAA6-5024-964D-8C3D-3202CD5AB853}" presName="hierChild4" presStyleCnt="0"/>
      <dgm:spPr/>
    </dgm:pt>
    <dgm:pt modelId="{4E395C9A-D225-5944-A119-CDF4371A7B1F}" type="pres">
      <dgm:prSet presAssocID="{0F9AAAA6-5024-964D-8C3D-3202CD5AB853}" presName="hierChild5" presStyleCnt="0"/>
      <dgm:spPr/>
    </dgm:pt>
    <dgm:pt modelId="{A295890D-5065-5A47-A35E-74F66BE0347D}" type="pres">
      <dgm:prSet presAssocID="{037A2749-066F-2E44-8741-19B77BF3546E}" presName="Name37" presStyleLbl="parChTrans1D2" presStyleIdx="2" presStyleCnt="8"/>
      <dgm:spPr/>
    </dgm:pt>
    <dgm:pt modelId="{0370F831-7197-E94A-8F05-1096137D9BAF}" type="pres">
      <dgm:prSet presAssocID="{43AD5036-8126-CA49-86CA-DE981EE24A8D}" presName="hierRoot2" presStyleCnt="0">
        <dgm:presLayoutVars>
          <dgm:hierBranch val="init"/>
        </dgm:presLayoutVars>
      </dgm:prSet>
      <dgm:spPr/>
    </dgm:pt>
    <dgm:pt modelId="{E1CD5E39-8DF4-4F4E-8F86-804BE9BF2980}" type="pres">
      <dgm:prSet presAssocID="{43AD5036-8126-CA49-86CA-DE981EE24A8D}" presName="rootComposite" presStyleCnt="0"/>
      <dgm:spPr/>
    </dgm:pt>
    <dgm:pt modelId="{3DDB7C95-0C10-A242-A81A-2A239552ADBC}" type="pres">
      <dgm:prSet presAssocID="{43AD5036-8126-CA49-86CA-DE981EE24A8D}" presName="rootText" presStyleLbl="node2" presStyleIdx="2" presStyleCnt="8" custScaleX="113011" custScaleY="111644" custLinFactNeighborX="672" custLinFactNeighborY="2014">
        <dgm:presLayoutVars>
          <dgm:chPref val="3"/>
        </dgm:presLayoutVars>
      </dgm:prSet>
      <dgm:spPr>
        <a:prstGeom prst="roundRect">
          <a:avLst/>
        </a:prstGeom>
      </dgm:spPr>
    </dgm:pt>
    <dgm:pt modelId="{40D146EC-BF7F-2A43-9617-CF96858EF8A7}" type="pres">
      <dgm:prSet presAssocID="{43AD5036-8126-CA49-86CA-DE981EE24A8D}" presName="rootConnector" presStyleLbl="node2" presStyleIdx="2" presStyleCnt="8"/>
      <dgm:spPr/>
    </dgm:pt>
    <dgm:pt modelId="{11283466-5AD7-984C-92BD-961C58972132}" type="pres">
      <dgm:prSet presAssocID="{43AD5036-8126-CA49-86CA-DE981EE24A8D}" presName="hierChild4" presStyleCnt="0"/>
      <dgm:spPr/>
    </dgm:pt>
    <dgm:pt modelId="{0A1BA0A6-1829-7E4F-A477-0073C7FC9413}" type="pres">
      <dgm:prSet presAssocID="{43AD5036-8126-CA49-86CA-DE981EE24A8D}" presName="hierChild5" presStyleCnt="0"/>
      <dgm:spPr/>
    </dgm:pt>
    <dgm:pt modelId="{FFE78D6F-FB4B-40DE-8D72-641BBE0CC719}" type="pres">
      <dgm:prSet presAssocID="{5F815D8F-90D8-46FC-B26A-4053C3428F4D}" presName="Name37" presStyleLbl="parChTrans1D2" presStyleIdx="3" presStyleCnt="8"/>
      <dgm:spPr/>
    </dgm:pt>
    <dgm:pt modelId="{E6176C2E-ECC2-433B-AB67-86B6AF307385}" type="pres">
      <dgm:prSet presAssocID="{8F7142E2-0C74-4E92-ADE2-6347C8125EAB}" presName="hierRoot2" presStyleCnt="0">
        <dgm:presLayoutVars>
          <dgm:hierBranch val="init"/>
        </dgm:presLayoutVars>
      </dgm:prSet>
      <dgm:spPr/>
    </dgm:pt>
    <dgm:pt modelId="{A8C0791D-A103-482A-8A6A-2A575C635571}" type="pres">
      <dgm:prSet presAssocID="{8F7142E2-0C74-4E92-ADE2-6347C8125EAB}" presName="rootComposite" presStyleCnt="0"/>
      <dgm:spPr/>
    </dgm:pt>
    <dgm:pt modelId="{803662F1-E493-4492-937C-56C8DCB07C0E}" type="pres">
      <dgm:prSet presAssocID="{8F7142E2-0C74-4E92-ADE2-6347C8125EAB}" presName="rootText" presStyleLbl="node2" presStyleIdx="3" presStyleCnt="8" custScaleX="113011" custScaleY="111644" custLinFactNeighborX="-12352" custLinFactNeighborY="2014">
        <dgm:presLayoutVars>
          <dgm:chPref val="3"/>
        </dgm:presLayoutVars>
      </dgm:prSet>
      <dgm:spPr>
        <a:prstGeom prst="roundRect">
          <a:avLst/>
        </a:prstGeom>
      </dgm:spPr>
    </dgm:pt>
    <dgm:pt modelId="{83EB6176-1F0E-4DEF-A5CF-990198F644CD}" type="pres">
      <dgm:prSet presAssocID="{8F7142E2-0C74-4E92-ADE2-6347C8125EAB}" presName="rootConnector" presStyleLbl="node2" presStyleIdx="3" presStyleCnt="8"/>
      <dgm:spPr/>
    </dgm:pt>
    <dgm:pt modelId="{7BAF6BFA-67DF-42B3-8AE8-122BD4EC0DF3}" type="pres">
      <dgm:prSet presAssocID="{8F7142E2-0C74-4E92-ADE2-6347C8125EAB}" presName="hierChild4" presStyleCnt="0"/>
      <dgm:spPr/>
    </dgm:pt>
    <dgm:pt modelId="{BE391D73-A1ED-46B5-AC19-E30AEBFA7922}" type="pres">
      <dgm:prSet presAssocID="{8F7142E2-0C74-4E92-ADE2-6347C8125EAB}" presName="hierChild5" presStyleCnt="0"/>
      <dgm:spPr/>
    </dgm:pt>
    <dgm:pt modelId="{8AFE33AF-A8BC-4E46-AEF9-20C929C6D208}" type="pres">
      <dgm:prSet presAssocID="{6F2FF394-D171-3E4C-AAF9-920C429DBFBB}" presName="hierChild3" presStyleCnt="0"/>
      <dgm:spPr/>
    </dgm:pt>
    <dgm:pt modelId="{C91902AA-C296-5843-AA1C-67FA8F07841E}" type="pres">
      <dgm:prSet presAssocID="{501D5F6C-E690-4B4F-BB7A-2CE428E7B70E}" presName="hierRoot1" presStyleCnt="0">
        <dgm:presLayoutVars>
          <dgm:hierBranch val="init"/>
        </dgm:presLayoutVars>
      </dgm:prSet>
      <dgm:spPr/>
    </dgm:pt>
    <dgm:pt modelId="{6AD5F5B4-1550-B242-A710-ED456EDBC1A9}" type="pres">
      <dgm:prSet presAssocID="{501D5F6C-E690-4B4F-BB7A-2CE428E7B70E}" presName="rootComposite1" presStyleCnt="0"/>
      <dgm:spPr/>
    </dgm:pt>
    <dgm:pt modelId="{CFFD4D02-40A4-814C-91C7-80C0CFADC463}" type="pres">
      <dgm:prSet presAssocID="{501D5F6C-E690-4B4F-BB7A-2CE428E7B70E}" presName="rootText1" presStyleLbl="node0" presStyleIdx="1" presStyleCnt="4" custScaleX="95020" custScaleY="82849" custLinFactX="3292" custLinFactNeighborX="100000" custLinFactNeighborY="20533">
        <dgm:presLayoutVars>
          <dgm:chPref val="3"/>
        </dgm:presLayoutVars>
      </dgm:prSet>
      <dgm:spPr>
        <a:prstGeom prst="roundRect">
          <a:avLst/>
        </a:prstGeom>
      </dgm:spPr>
    </dgm:pt>
    <dgm:pt modelId="{9CD1C124-CE8B-D040-8294-89A0A25159C2}" type="pres">
      <dgm:prSet presAssocID="{501D5F6C-E690-4B4F-BB7A-2CE428E7B70E}" presName="rootConnector1" presStyleLbl="node1" presStyleIdx="0" presStyleCnt="0"/>
      <dgm:spPr/>
    </dgm:pt>
    <dgm:pt modelId="{6B17A659-AC86-6645-B56D-E2AF23FEE722}" type="pres">
      <dgm:prSet presAssocID="{501D5F6C-E690-4B4F-BB7A-2CE428E7B70E}" presName="hierChild2" presStyleCnt="0"/>
      <dgm:spPr/>
    </dgm:pt>
    <dgm:pt modelId="{0FFB9264-6C09-FE45-B9D9-B0161DD2F977}" type="pres">
      <dgm:prSet presAssocID="{501D5F6C-E690-4B4F-BB7A-2CE428E7B70E}" presName="hierChild3" presStyleCnt="0"/>
      <dgm:spPr/>
    </dgm:pt>
    <dgm:pt modelId="{F8B5A929-39DB-4140-8B7E-30E93D0B6F3E}" type="pres">
      <dgm:prSet presAssocID="{3809B6EE-AEDD-4B13-B06A-1195562F48EE}" presName="hierRoot1" presStyleCnt="0">
        <dgm:presLayoutVars>
          <dgm:hierBranch val="init"/>
        </dgm:presLayoutVars>
      </dgm:prSet>
      <dgm:spPr/>
    </dgm:pt>
    <dgm:pt modelId="{735DF9DD-8C3F-4B0B-BC84-CFFB9D652902}" type="pres">
      <dgm:prSet presAssocID="{3809B6EE-AEDD-4B13-B06A-1195562F48EE}" presName="rootComposite1" presStyleCnt="0"/>
      <dgm:spPr/>
    </dgm:pt>
    <dgm:pt modelId="{BEDF02C9-C874-4044-86CC-B5428F1AA58F}" type="pres">
      <dgm:prSet presAssocID="{3809B6EE-AEDD-4B13-B06A-1195562F48EE}" presName="rootText1" presStyleLbl="node0" presStyleIdx="2" presStyleCnt="4" custScaleX="95020" custScaleY="82571" custLinFactNeighborX="71504" custLinFactNeighborY="20852">
        <dgm:presLayoutVars>
          <dgm:chPref val="3"/>
        </dgm:presLayoutVars>
      </dgm:prSet>
      <dgm:spPr>
        <a:prstGeom prst="roundRect">
          <a:avLst/>
        </a:prstGeom>
      </dgm:spPr>
    </dgm:pt>
    <dgm:pt modelId="{9E76777D-5787-4A5E-A33F-31AC2B4CB1E1}" type="pres">
      <dgm:prSet presAssocID="{3809B6EE-AEDD-4B13-B06A-1195562F48EE}" presName="rootConnector1" presStyleLbl="node1" presStyleIdx="0" presStyleCnt="0"/>
      <dgm:spPr/>
    </dgm:pt>
    <dgm:pt modelId="{560EDF51-72BA-4535-9270-2918C10413B7}" type="pres">
      <dgm:prSet presAssocID="{3809B6EE-AEDD-4B13-B06A-1195562F48EE}" presName="hierChild2" presStyleCnt="0"/>
      <dgm:spPr/>
    </dgm:pt>
    <dgm:pt modelId="{F22EA8C7-1D6C-4D5E-897C-6F7905713A29}" type="pres">
      <dgm:prSet presAssocID="{3809B6EE-AEDD-4B13-B06A-1195562F48EE}" presName="hierChild3" presStyleCnt="0"/>
      <dgm:spPr/>
    </dgm:pt>
    <dgm:pt modelId="{9D465A18-3C5F-0541-88CA-803E322E6B64}" type="pres">
      <dgm:prSet presAssocID="{C340486A-B488-9C4C-9571-D3B8974A140F}" presName="hierRoot1" presStyleCnt="0">
        <dgm:presLayoutVars>
          <dgm:hierBranch val="init"/>
        </dgm:presLayoutVars>
      </dgm:prSet>
      <dgm:spPr/>
    </dgm:pt>
    <dgm:pt modelId="{8E36D01A-64CC-C649-81B5-9D97F83CAE2D}" type="pres">
      <dgm:prSet presAssocID="{C340486A-B488-9C4C-9571-D3B8974A140F}" presName="rootComposite1" presStyleCnt="0"/>
      <dgm:spPr/>
    </dgm:pt>
    <dgm:pt modelId="{DEED0590-2BCF-2D47-AC07-6CA71DCAFD06}" type="pres">
      <dgm:prSet presAssocID="{C340486A-B488-9C4C-9571-D3B8974A140F}" presName="rootText1" presStyleLbl="node0" presStyleIdx="3" presStyleCnt="4" custScaleX="145633" custScaleY="123783" custLinFactNeighborX="36" custLinFactNeighborY="-1707">
        <dgm:presLayoutVars>
          <dgm:chPref val="3"/>
        </dgm:presLayoutVars>
      </dgm:prSet>
      <dgm:spPr>
        <a:prstGeom prst="roundRect">
          <a:avLst/>
        </a:prstGeom>
      </dgm:spPr>
    </dgm:pt>
    <dgm:pt modelId="{858C012C-C931-2944-967C-FE85CB70EC8C}" type="pres">
      <dgm:prSet presAssocID="{C340486A-B488-9C4C-9571-D3B8974A140F}" presName="rootConnector1" presStyleLbl="node1" presStyleIdx="0" presStyleCnt="0"/>
      <dgm:spPr/>
    </dgm:pt>
    <dgm:pt modelId="{7B222552-DAF1-6747-86B1-63078477123D}" type="pres">
      <dgm:prSet presAssocID="{C340486A-B488-9C4C-9571-D3B8974A140F}" presName="hierChild2" presStyleCnt="0"/>
      <dgm:spPr/>
    </dgm:pt>
    <dgm:pt modelId="{0A52DF42-D750-FF48-8333-177BDDFE0D50}" type="pres">
      <dgm:prSet presAssocID="{646B1E27-704E-BC4A-96F1-23C41D9903D6}" presName="Name37" presStyleLbl="parChTrans1D2" presStyleIdx="4" presStyleCnt="8"/>
      <dgm:spPr/>
    </dgm:pt>
    <dgm:pt modelId="{DBA61F82-1C53-7D45-8FD0-BF9C0EF1BCE1}" type="pres">
      <dgm:prSet presAssocID="{B0F1DCB7-30F4-9D4B-9F36-B115493148DA}" presName="hierRoot2" presStyleCnt="0">
        <dgm:presLayoutVars>
          <dgm:hierBranch val="init"/>
        </dgm:presLayoutVars>
      </dgm:prSet>
      <dgm:spPr/>
    </dgm:pt>
    <dgm:pt modelId="{DC908929-A020-FB42-87F2-193F2C457221}" type="pres">
      <dgm:prSet presAssocID="{B0F1DCB7-30F4-9D4B-9F36-B115493148DA}" presName="rootComposite" presStyleCnt="0"/>
      <dgm:spPr/>
    </dgm:pt>
    <dgm:pt modelId="{0871F132-AB1A-4A49-8271-73E143343F6F}" type="pres">
      <dgm:prSet presAssocID="{B0F1DCB7-30F4-9D4B-9F36-B115493148DA}" presName="rootText" presStyleLbl="node2" presStyleIdx="4" presStyleCnt="8" custScaleX="118199" custScaleY="111644" custLinFactNeighborX="3552" custLinFactNeighborY="-6765">
        <dgm:presLayoutVars>
          <dgm:chPref val="3"/>
        </dgm:presLayoutVars>
      </dgm:prSet>
      <dgm:spPr>
        <a:prstGeom prst="roundRect">
          <a:avLst/>
        </a:prstGeom>
      </dgm:spPr>
    </dgm:pt>
    <dgm:pt modelId="{4890F1DA-9552-C941-804D-168D9697EF7D}" type="pres">
      <dgm:prSet presAssocID="{B0F1DCB7-30F4-9D4B-9F36-B115493148DA}" presName="rootConnector" presStyleLbl="node2" presStyleIdx="4" presStyleCnt="8"/>
      <dgm:spPr/>
    </dgm:pt>
    <dgm:pt modelId="{4D219B10-3B2F-0F41-8E4E-5E89E4FAD4FB}" type="pres">
      <dgm:prSet presAssocID="{B0F1DCB7-30F4-9D4B-9F36-B115493148DA}" presName="hierChild4" presStyleCnt="0"/>
      <dgm:spPr/>
    </dgm:pt>
    <dgm:pt modelId="{21CC4FC5-6139-9B43-8021-BAB7E8202327}" type="pres">
      <dgm:prSet presAssocID="{FA0F3008-6870-C544-9E15-970FEE5D4A5F}" presName="Name37" presStyleLbl="parChTrans1D3" presStyleIdx="3" presStyleCnt="8"/>
      <dgm:spPr/>
    </dgm:pt>
    <dgm:pt modelId="{E4D50462-6177-9B40-8951-F7352F21EFD3}" type="pres">
      <dgm:prSet presAssocID="{6629B01C-CB43-FB4A-A2FD-74531FCC1AE2}" presName="hierRoot2" presStyleCnt="0">
        <dgm:presLayoutVars>
          <dgm:hierBranch val="init"/>
        </dgm:presLayoutVars>
      </dgm:prSet>
      <dgm:spPr/>
    </dgm:pt>
    <dgm:pt modelId="{25CAF32D-42D3-5F40-B50E-128A8E63C884}" type="pres">
      <dgm:prSet presAssocID="{6629B01C-CB43-FB4A-A2FD-74531FCC1AE2}" presName="rootComposite" presStyleCnt="0"/>
      <dgm:spPr/>
    </dgm:pt>
    <dgm:pt modelId="{8D52F3CB-E02F-BC47-A2D7-166E5777E880}" type="pres">
      <dgm:prSet presAssocID="{6629B01C-CB43-FB4A-A2FD-74531FCC1AE2}" presName="rootText" presStyleLbl="node3" presStyleIdx="3" presStyleCnt="8" custScaleX="116467" custLinFactNeighborX="-5069" custLinFactNeighborY="-22857">
        <dgm:presLayoutVars>
          <dgm:chPref val="3"/>
        </dgm:presLayoutVars>
      </dgm:prSet>
      <dgm:spPr>
        <a:prstGeom prst="roundRect">
          <a:avLst/>
        </a:prstGeom>
      </dgm:spPr>
    </dgm:pt>
    <dgm:pt modelId="{215EE33E-B17A-B649-87DF-F2D2467C25CB}" type="pres">
      <dgm:prSet presAssocID="{6629B01C-CB43-FB4A-A2FD-74531FCC1AE2}" presName="rootConnector" presStyleLbl="node3" presStyleIdx="3" presStyleCnt="8"/>
      <dgm:spPr/>
    </dgm:pt>
    <dgm:pt modelId="{A2780F1C-285A-3241-83D0-C0431E008348}" type="pres">
      <dgm:prSet presAssocID="{6629B01C-CB43-FB4A-A2FD-74531FCC1AE2}" presName="hierChild4" presStyleCnt="0"/>
      <dgm:spPr/>
    </dgm:pt>
    <dgm:pt modelId="{305CB1E7-30EA-C749-8668-45207CA4CB08}" type="pres">
      <dgm:prSet presAssocID="{6629B01C-CB43-FB4A-A2FD-74531FCC1AE2}" presName="hierChild5" presStyleCnt="0"/>
      <dgm:spPr/>
    </dgm:pt>
    <dgm:pt modelId="{546BEAFC-AAFA-D14B-B05B-A0734F23E18E}" type="pres">
      <dgm:prSet presAssocID="{30A93931-F430-C447-BFF6-1C0F47D7D71B}" presName="Name37" presStyleLbl="parChTrans1D3" presStyleIdx="4" presStyleCnt="8"/>
      <dgm:spPr/>
    </dgm:pt>
    <dgm:pt modelId="{03E503A3-7E0A-F144-A566-D51C673DB005}" type="pres">
      <dgm:prSet presAssocID="{9A9BAE27-8354-A545-9E80-DF6224853B31}" presName="hierRoot2" presStyleCnt="0">
        <dgm:presLayoutVars>
          <dgm:hierBranch val="init"/>
        </dgm:presLayoutVars>
      </dgm:prSet>
      <dgm:spPr/>
    </dgm:pt>
    <dgm:pt modelId="{8DB17335-5A7F-F540-8303-4646958B659F}" type="pres">
      <dgm:prSet presAssocID="{9A9BAE27-8354-A545-9E80-DF6224853B31}" presName="rootComposite" presStyleCnt="0"/>
      <dgm:spPr/>
    </dgm:pt>
    <dgm:pt modelId="{E516766D-3AAD-EE44-93B2-AE091DE42507}" type="pres">
      <dgm:prSet presAssocID="{9A9BAE27-8354-A545-9E80-DF6224853B31}" presName="rootText" presStyleLbl="node3" presStyleIdx="4" presStyleCnt="8" custScaleX="116467" custLinFactNeighborX="-5133" custLinFactNeighborY="-50249">
        <dgm:presLayoutVars>
          <dgm:chPref val="3"/>
        </dgm:presLayoutVars>
      </dgm:prSet>
      <dgm:spPr>
        <a:prstGeom prst="roundRect">
          <a:avLst/>
        </a:prstGeom>
      </dgm:spPr>
    </dgm:pt>
    <dgm:pt modelId="{C1CB6312-C717-C24D-A000-A5A3309077BD}" type="pres">
      <dgm:prSet presAssocID="{9A9BAE27-8354-A545-9E80-DF6224853B31}" presName="rootConnector" presStyleLbl="node3" presStyleIdx="4" presStyleCnt="8"/>
      <dgm:spPr/>
    </dgm:pt>
    <dgm:pt modelId="{AD3B41DE-99FB-BB48-B8E7-62D1664F37C8}" type="pres">
      <dgm:prSet presAssocID="{9A9BAE27-8354-A545-9E80-DF6224853B31}" presName="hierChild4" presStyleCnt="0"/>
      <dgm:spPr/>
    </dgm:pt>
    <dgm:pt modelId="{B66C4386-BC80-B34A-8878-104AACCA9386}" type="pres">
      <dgm:prSet presAssocID="{9A9BAE27-8354-A545-9E80-DF6224853B31}" presName="hierChild5" presStyleCnt="0"/>
      <dgm:spPr/>
    </dgm:pt>
    <dgm:pt modelId="{17E8D9D0-24A5-D543-BCCF-C58587BD8F67}" type="pres">
      <dgm:prSet presAssocID="{4ABB7A7A-9708-774E-A286-65B6AFCAD5DB}" presName="Name37" presStyleLbl="parChTrans1D3" presStyleIdx="5" presStyleCnt="8"/>
      <dgm:spPr/>
    </dgm:pt>
    <dgm:pt modelId="{61F0780F-0175-F24C-80E2-ED5458DA3B46}" type="pres">
      <dgm:prSet presAssocID="{38DAEDE3-E903-7B43-83FA-3DD585F2F5E4}" presName="hierRoot2" presStyleCnt="0">
        <dgm:presLayoutVars>
          <dgm:hierBranch val="init"/>
        </dgm:presLayoutVars>
      </dgm:prSet>
      <dgm:spPr/>
    </dgm:pt>
    <dgm:pt modelId="{A83C6A0F-7C40-2747-82A8-5E9B075E5BBC}" type="pres">
      <dgm:prSet presAssocID="{38DAEDE3-E903-7B43-83FA-3DD585F2F5E4}" presName="rootComposite" presStyleCnt="0"/>
      <dgm:spPr/>
    </dgm:pt>
    <dgm:pt modelId="{C8373060-06E9-D94D-B5FC-91A62EDD5F56}" type="pres">
      <dgm:prSet presAssocID="{38DAEDE3-E903-7B43-83FA-3DD585F2F5E4}" presName="rootText" presStyleLbl="node3" presStyleIdx="5" presStyleCnt="8" custScaleX="116467" custScaleY="96715" custLinFactNeighborX="-4340" custLinFactNeighborY="-76482">
        <dgm:presLayoutVars>
          <dgm:chPref val="3"/>
        </dgm:presLayoutVars>
      </dgm:prSet>
      <dgm:spPr>
        <a:prstGeom prst="roundRect">
          <a:avLst/>
        </a:prstGeom>
      </dgm:spPr>
    </dgm:pt>
    <dgm:pt modelId="{94BBCA1A-904F-344D-BBFA-C36664FBD9C9}" type="pres">
      <dgm:prSet presAssocID="{38DAEDE3-E903-7B43-83FA-3DD585F2F5E4}" presName="rootConnector" presStyleLbl="node3" presStyleIdx="5" presStyleCnt="8"/>
      <dgm:spPr/>
    </dgm:pt>
    <dgm:pt modelId="{99585818-D1E8-224F-97A6-61874409ECA4}" type="pres">
      <dgm:prSet presAssocID="{38DAEDE3-E903-7B43-83FA-3DD585F2F5E4}" presName="hierChild4" presStyleCnt="0"/>
      <dgm:spPr/>
    </dgm:pt>
    <dgm:pt modelId="{2E6C2643-9DD6-6841-B554-03D6F2FCED37}" type="pres">
      <dgm:prSet presAssocID="{38DAEDE3-E903-7B43-83FA-3DD585F2F5E4}" presName="hierChild5" presStyleCnt="0"/>
      <dgm:spPr/>
    </dgm:pt>
    <dgm:pt modelId="{5D1287E5-18A4-234B-891E-2C7103E00E43}" type="pres">
      <dgm:prSet presAssocID="{B0F1DCB7-30F4-9D4B-9F36-B115493148DA}" presName="hierChild5" presStyleCnt="0"/>
      <dgm:spPr/>
    </dgm:pt>
    <dgm:pt modelId="{94860E80-7CBB-994B-B43F-68DCE7829F94}" type="pres">
      <dgm:prSet presAssocID="{D5FDB8C3-7777-9E45-B275-1D1A06C6C3AD}" presName="Name37" presStyleLbl="parChTrans1D2" presStyleIdx="5" presStyleCnt="8"/>
      <dgm:spPr/>
    </dgm:pt>
    <dgm:pt modelId="{B5F08A15-F3EE-EF47-8BB7-053BAE9BD0B3}" type="pres">
      <dgm:prSet presAssocID="{E1B1F902-E3FD-8C44-AD5A-EDEA0E9F21D6}" presName="hierRoot2" presStyleCnt="0">
        <dgm:presLayoutVars>
          <dgm:hierBranch val="init"/>
        </dgm:presLayoutVars>
      </dgm:prSet>
      <dgm:spPr/>
    </dgm:pt>
    <dgm:pt modelId="{BA2D7162-EDB8-374F-82C8-EC2A7581A4F6}" type="pres">
      <dgm:prSet presAssocID="{E1B1F902-E3FD-8C44-AD5A-EDEA0E9F21D6}" presName="rootComposite" presStyleCnt="0"/>
      <dgm:spPr/>
    </dgm:pt>
    <dgm:pt modelId="{3A39ACC1-819F-3440-8929-4D9072333F6B}" type="pres">
      <dgm:prSet presAssocID="{E1B1F902-E3FD-8C44-AD5A-EDEA0E9F21D6}" presName="rootText" presStyleLbl="node2" presStyleIdx="5" presStyleCnt="8" custScaleX="124059" custScaleY="111644" custLinFactNeighborX="-4805" custLinFactNeighborY="-5339">
        <dgm:presLayoutVars>
          <dgm:chPref val="3"/>
        </dgm:presLayoutVars>
      </dgm:prSet>
      <dgm:spPr>
        <a:prstGeom prst="roundRect">
          <a:avLst/>
        </a:prstGeom>
      </dgm:spPr>
    </dgm:pt>
    <dgm:pt modelId="{3960B925-243A-C447-9B4A-C6EDA32136D6}" type="pres">
      <dgm:prSet presAssocID="{E1B1F902-E3FD-8C44-AD5A-EDEA0E9F21D6}" presName="rootConnector" presStyleLbl="node2" presStyleIdx="5" presStyleCnt="8"/>
      <dgm:spPr/>
    </dgm:pt>
    <dgm:pt modelId="{5E1070EE-1D6C-0243-870B-7EA0FA0FC1B0}" type="pres">
      <dgm:prSet presAssocID="{E1B1F902-E3FD-8C44-AD5A-EDEA0E9F21D6}" presName="hierChild4" presStyleCnt="0"/>
      <dgm:spPr/>
    </dgm:pt>
    <dgm:pt modelId="{6385A0E8-5BFE-3A46-9FC9-587EE6CEB391}" type="pres">
      <dgm:prSet presAssocID="{8245BBE3-3490-3E42-9B35-57954119F34E}" presName="Name37" presStyleLbl="parChTrans1D3" presStyleIdx="6" presStyleCnt="8"/>
      <dgm:spPr/>
    </dgm:pt>
    <dgm:pt modelId="{3A472B53-1360-AE49-A734-FAE248DA90DF}" type="pres">
      <dgm:prSet presAssocID="{0916F851-97BD-1A4E-91CE-F421F56662FF}" presName="hierRoot2" presStyleCnt="0">
        <dgm:presLayoutVars>
          <dgm:hierBranch val="init"/>
        </dgm:presLayoutVars>
      </dgm:prSet>
      <dgm:spPr/>
    </dgm:pt>
    <dgm:pt modelId="{0277037F-EB8C-C942-9D9B-B11FC61B01FD}" type="pres">
      <dgm:prSet presAssocID="{0916F851-97BD-1A4E-91CE-F421F56662FF}" presName="rootComposite" presStyleCnt="0"/>
      <dgm:spPr/>
    </dgm:pt>
    <dgm:pt modelId="{41555ED1-F1FB-DA46-9804-A08ECF995D29}" type="pres">
      <dgm:prSet presAssocID="{0916F851-97BD-1A4E-91CE-F421F56662FF}" presName="rootText" presStyleLbl="node3" presStyleIdx="6" presStyleCnt="8" custScaleX="118495" custLinFactNeighborX="-11961" custLinFactNeighborY="-21996">
        <dgm:presLayoutVars>
          <dgm:chPref val="3"/>
        </dgm:presLayoutVars>
      </dgm:prSet>
      <dgm:spPr>
        <a:prstGeom prst="roundRect">
          <a:avLst/>
        </a:prstGeom>
      </dgm:spPr>
    </dgm:pt>
    <dgm:pt modelId="{1CF4EBEE-AB38-F94C-B97E-352692FABEB9}" type="pres">
      <dgm:prSet presAssocID="{0916F851-97BD-1A4E-91CE-F421F56662FF}" presName="rootConnector" presStyleLbl="node3" presStyleIdx="6" presStyleCnt="8"/>
      <dgm:spPr/>
    </dgm:pt>
    <dgm:pt modelId="{B525E317-1118-3F40-A3FE-17E6F3ADF56C}" type="pres">
      <dgm:prSet presAssocID="{0916F851-97BD-1A4E-91CE-F421F56662FF}" presName="hierChild4" presStyleCnt="0"/>
      <dgm:spPr/>
    </dgm:pt>
    <dgm:pt modelId="{F18D8BCD-5AB7-E248-9362-A36DADA68680}" type="pres">
      <dgm:prSet presAssocID="{0916F851-97BD-1A4E-91CE-F421F56662FF}" presName="hierChild5" presStyleCnt="0"/>
      <dgm:spPr/>
    </dgm:pt>
    <dgm:pt modelId="{530203B3-1AB6-F94A-B004-A6BA1340FF04}" type="pres">
      <dgm:prSet presAssocID="{7AEC3EEC-1983-0A43-BC2F-29018433804B}" presName="Name37" presStyleLbl="parChTrans1D3" presStyleIdx="7" presStyleCnt="8"/>
      <dgm:spPr/>
    </dgm:pt>
    <dgm:pt modelId="{64CCFB50-0DAD-DF4F-87CB-B626A8479DBD}" type="pres">
      <dgm:prSet presAssocID="{A396643C-97BA-664D-BBF5-44FBEE15B17B}" presName="hierRoot2" presStyleCnt="0">
        <dgm:presLayoutVars>
          <dgm:hierBranch val="init"/>
        </dgm:presLayoutVars>
      </dgm:prSet>
      <dgm:spPr/>
    </dgm:pt>
    <dgm:pt modelId="{2D66C99E-D1A8-FD4A-957C-402AA40C0788}" type="pres">
      <dgm:prSet presAssocID="{A396643C-97BA-664D-BBF5-44FBEE15B17B}" presName="rootComposite" presStyleCnt="0"/>
      <dgm:spPr/>
    </dgm:pt>
    <dgm:pt modelId="{67A1E951-6876-1E41-AFEF-F040469879C7}" type="pres">
      <dgm:prSet presAssocID="{A396643C-97BA-664D-BBF5-44FBEE15B17B}" presName="rootText" presStyleLbl="node3" presStyleIdx="7" presStyleCnt="8" custScaleX="118495" custLinFactNeighborX="-10476" custLinFactNeighborY="-50106">
        <dgm:presLayoutVars>
          <dgm:chPref val="3"/>
        </dgm:presLayoutVars>
      </dgm:prSet>
      <dgm:spPr>
        <a:prstGeom prst="roundRect">
          <a:avLst/>
        </a:prstGeom>
      </dgm:spPr>
    </dgm:pt>
    <dgm:pt modelId="{697F81EA-8275-4C46-82AC-04AF357196BC}" type="pres">
      <dgm:prSet presAssocID="{A396643C-97BA-664D-BBF5-44FBEE15B17B}" presName="rootConnector" presStyleLbl="node3" presStyleIdx="7" presStyleCnt="8"/>
      <dgm:spPr/>
    </dgm:pt>
    <dgm:pt modelId="{7568A39A-B649-8843-BDDB-F210159106B1}" type="pres">
      <dgm:prSet presAssocID="{A396643C-97BA-664D-BBF5-44FBEE15B17B}" presName="hierChild4" presStyleCnt="0"/>
      <dgm:spPr/>
    </dgm:pt>
    <dgm:pt modelId="{1BA9181E-B79A-6D46-9301-B999C0C8E123}" type="pres">
      <dgm:prSet presAssocID="{A396643C-97BA-664D-BBF5-44FBEE15B17B}" presName="hierChild5" presStyleCnt="0"/>
      <dgm:spPr/>
    </dgm:pt>
    <dgm:pt modelId="{ED202309-4050-A448-884E-3F06DB9CA47A}" type="pres">
      <dgm:prSet presAssocID="{E1B1F902-E3FD-8C44-AD5A-EDEA0E9F21D6}" presName="hierChild5" presStyleCnt="0"/>
      <dgm:spPr/>
    </dgm:pt>
    <dgm:pt modelId="{377F53DE-D101-E74C-A98F-111F31DB68BB}" type="pres">
      <dgm:prSet presAssocID="{3E36DE49-709D-484A-86FF-B8118F7035A2}" presName="Name37" presStyleLbl="parChTrans1D2" presStyleIdx="6" presStyleCnt="8"/>
      <dgm:spPr/>
    </dgm:pt>
    <dgm:pt modelId="{04B2E21B-1165-6B40-A807-3681D4916A1A}" type="pres">
      <dgm:prSet presAssocID="{624CAC1A-59A6-BC4C-A0C8-7547D3A79979}" presName="hierRoot2" presStyleCnt="0">
        <dgm:presLayoutVars>
          <dgm:hierBranch val="init"/>
        </dgm:presLayoutVars>
      </dgm:prSet>
      <dgm:spPr/>
    </dgm:pt>
    <dgm:pt modelId="{006AF996-FBEA-DE46-A20F-3631D5EC7E5D}" type="pres">
      <dgm:prSet presAssocID="{624CAC1A-59A6-BC4C-A0C8-7547D3A79979}" presName="rootComposite" presStyleCnt="0"/>
      <dgm:spPr/>
    </dgm:pt>
    <dgm:pt modelId="{03005B52-5FA3-0148-B00F-786BE52A68FB}" type="pres">
      <dgm:prSet presAssocID="{624CAC1A-59A6-BC4C-A0C8-7547D3A79979}" presName="rootText" presStyleLbl="node2" presStyleIdx="6" presStyleCnt="8" custScaleX="115787" custScaleY="111644" custLinFactNeighborX="-11733" custLinFactNeighborY="-6765">
        <dgm:presLayoutVars>
          <dgm:chPref val="3"/>
        </dgm:presLayoutVars>
      </dgm:prSet>
      <dgm:spPr>
        <a:prstGeom prst="roundRect">
          <a:avLst/>
        </a:prstGeom>
      </dgm:spPr>
    </dgm:pt>
    <dgm:pt modelId="{DAB7B062-0188-9E45-A711-3EF82B759F49}" type="pres">
      <dgm:prSet presAssocID="{624CAC1A-59A6-BC4C-A0C8-7547D3A79979}" presName="rootConnector" presStyleLbl="node2" presStyleIdx="6" presStyleCnt="8"/>
      <dgm:spPr/>
    </dgm:pt>
    <dgm:pt modelId="{BC39D4D4-B83A-2441-9AEC-34F429F89ED7}" type="pres">
      <dgm:prSet presAssocID="{624CAC1A-59A6-BC4C-A0C8-7547D3A79979}" presName="hierChild4" presStyleCnt="0"/>
      <dgm:spPr/>
    </dgm:pt>
    <dgm:pt modelId="{01FA5338-C7A1-5048-93FC-60890316AD0F}" type="pres">
      <dgm:prSet presAssocID="{624CAC1A-59A6-BC4C-A0C8-7547D3A79979}" presName="hierChild5" presStyleCnt="0"/>
      <dgm:spPr/>
    </dgm:pt>
    <dgm:pt modelId="{A61A4E63-5F8F-4347-934B-0AFABDB6529F}" type="pres">
      <dgm:prSet presAssocID="{9EDC3CA3-80E3-458F-9264-51CB3ED5EE2B}" presName="Name37" presStyleLbl="parChTrans1D2" presStyleIdx="7" presStyleCnt="8"/>
      <dgm:spPr/>
    </dgm:pt>
    <dgm:pt modelId="{80B71526-F50B-4A82-A342-0645505778CB}" type="pres">
      <dgm:prSet presAssocID="{9BD0F175-19E4-4CB3-A123-BF02C6A68EBB}" presName="hierRoot2" presStyleCnt="0">
        <dgm:presLayoutVars>
          <dgm:hierBranch val="init"/>
        </dgm:presLayoutVars>
      </dgm:prSet>
      <dgm:spPr/>
    </dgm:pt>
    <dgm:pt modelId="{AE9184EA-09D9-48BB-AA6C-9AB6672EBBA2}" type="pres">
      <dgm:prSet presAssocID="{9BD0F175-19E4-4CB3-A123-BF02C6A68EBB}" presName="rootComposite" presStyleCnt="0"/>
      <dgm:spPr/>
    </dgm:pt>
    <dgm:pt modelId="{616AB5D9-35B2-4DC4-9C27-41C8AC587C60}" type="pres">
      <dgm:prSet presAssocID="{9BD0F175-19E4-4CB3-A123-BF02C6A68EBB}" presName="rootText" presStyleLbl="node2" presStyleIdx="7" presStyleCnt="8" custScaleX="128711" custScaleY="111644" custLinFactNeighborX="-22315" custLinFactNeighborY="-6765">
        <dgm:presLayoutVars>
          <dgm:chPref val="3"/>
        </dgm:presLayoutVars>
      </dgm:prSet>
      <dgm:spPr>
        <a:prstGeom prst="roundRect">
          <a:avLst/>
        </a:prstGeom>
      </dgm:spPr>
    </dgm:pt>
    <dgm:pt modelId="{94246582-48D1-464E-A573-80B31A778399}" type="pres">
      <dgm:prSet presAssocID="{9BD0F175-19E4-4CB3-A123-BF02C6A68EBB}" presName="rootConnector" presStyleLbl="node2" presStyleIdx="7" presStyleCnt="8"/>
      <dgm:spPr/>
    </dgm:pt>
    <dgm:pt modelId="{44F869CA-7C57-4298-9693-81EF5B9A7CE8}" type="pres">
      <dgm:prSet presAssocID="{9BD0F175-19E4-4CB3-A123-BF02C6A68EBB}" presName="hierChild4" presStyleCnt="0"/>
      <dgm:spPr/>
    </dgm:pt>
    <dgm:pt modelId="{E701BB5D-7D13-4099-9C1D-564A4BADD1C3}" type="pres">
      <dgm:prSet presAssocID="{9BD0F175-19E4-4CB3-A123-BF02C6A68EBB}" presName="hierChild5" presStyleCnt="0"/>
      <dgm:spPr/>
    </dgm:pt>
    <dgm:pt modelId="{0E433D88-4229-6F46-865F-6B751FE5CD81}" type="pres">
      <dgm:prSet presAssocID="{C340486A-B488-9C4C-9571-D3B8974A140F}" presName="hierChild3" presStyleCnt="0"/>
      <dgm:spPr/>
    </dgm:pt>
  </dgm:ptLst>
  <dgm:cxnLst>
    <dgm:cxn modelId="{85C6A400-4309-484E-9BE1-45A8FAAF2827}" type="presOf" srcId="{8F17BFB7-7267-AA40-8CB3-F905A26649D7}" destId="{0A2D642B-5929-0246-A23B-A8147A0A4CEC}" srcOrd="0" destOrd="0" presId="urn:microsoft.com/office/officeart/2005/8/layout/orgChart1"/>
    <dgm:cxn modelId="{7983BF01-0DC7-4B46-9826-76641CBC090B}" type="presOf" srcId="{38DAEDE3-E903-7B43-83FA-3DD585F2F5E4}" destId="{94BBCA1A-904F-344D-BBFA-C36664FBD9C9}" srcOrd="1" destOrd="0" presId="urn:microsoft.com/office/officeart/2005/8/layout/orgChart1"/>
    <dgm:cxn modelId="{B78F7B0A-CADE-3248-971A-64003FB2B919}" type="presOf" srcId="{A396643C-97BA-664D-BBF5-44FBEE15B17B}" destId="{697F81EA-8275-4C46-82AC-04AF357196BC}" srcOrd="1" destOrd="0" presId="urn:microsoft.com/office/officeart/2005/8/layout/orgChart1"/>
    <dgm:cxn modelId="{9CE5C70E-F6BC-DB4E-B310-6F2A0190D3AE}" type="presOf" srcId="{9A9BAE27-8354-A545-9E80-DF6224853B31}" destId="{E516766D-3AAD-EE44-93B2-AE091DE42507}" srcOrd="0" destOrd="0" presId="urn:microsoft.com/office/officeart/2005/8/layout/orgChart1"/>
    <dgm:cxn modelId="{F4844815-DF15-104C-8627-DE743605FC60}" srcId="{26D6B725-182F-E141-BC0E-DA04183D7D1E}" destId="{6F2FF394-D171-3E4C-AAF9-920C429DBFBB}" srcOrd="0" destOrd="0" parTransId="{1E9B49B5-5B8D-4A49-AC2B-B8AFFF563063}" sibTransId="{F07E446B-17AF-1F43-8100-58966204AC9C}"/>
    <dgm:cxn modelId="{76FA3A18-98B3-AB44-8171-8DE9F5F36C24}" type="presOf" srcId="{4ABB7A7A-9708-774E-A286-65B6AFCAD5DB}" destId="{17E8D9D0-24A5-D543-BCCF-C58587BD8F67}" srcOrd="0" destOrd="0" presId="urn:microsoft.com/office/officeart/2005/8/layout/orgChart1"/>
    <dgm:cxn modelId="{6607091D-DDFD-DA4A-8638-0448CFCD7DF4}" type="presOf" srcId="{7E00A36E-FBB4-904E-B38F-7BBF79397F1A}" destId="{D98257B2-8A9E-C847-8F20-39801EF45551}" srcOrd="1" destOrd="0" presId="urn:microsoft.com/office/officeart/2005/8/layout/orgChart1"/>
    <dgm:cxn modelId="{A1F74922-BF21-474F-9DA6-7F0EF708837A}" type="presOf" srcId="{3E36DE49-709D-484A-86FF-B8118F7035A2}" destId="{377F53DE-D101-E74C-A98F-111F31DB68BB}" srcOrd="0" destOrd="0" presId="urn:microsoft.com/office/officeart/2005/8/layout/orgChart1"/>
    <dgm:cxn modelId="{8F017023-B7D4-DD47-945F-AA40446BAB69}" type="presOf" srcId="{43AD5036-8126-CA49-86CA-DE981EE24A8D}" destId="{40D146EC-BF7F-2A43-9617-CF96858EF8A7}" srcOrd="1" destOrd="0" presId="urn:microsoft.com/office/officeart/2005/8/layout/orgChart1"/>
    <dgm:cxn modelId="{79D34B24-F031-4156-A3FE-C55977D0D199}" type="presOf" srcId="{3809B6EE-AEDD-4B13-B06A-1195562F48EE}" destId="{9E76777D-5787-4A5E-A33F-31AC2B4CB1E1}" srcOrd="1" destOrd="0" presId="urn:microsoft.com/office/officeart/2005/8/layout/orgChart1"/>
    <dgm:cxn modelId="{94077225-E31A-B94B-80BD-94B3F82514E5}" type="presOf" srcId="{3417CF11-4C43-CF41-AD5D-8A6E134D3949}" destId="{47615872-FDE0-ED45-9589-E2D6994BC600}" srcOrd="0" destOrd="0" presId="urn:microsoft.com/office/officeart/2005/8/layout/orgChart1"/>
    <dgm:cxn modelId="{92E4CC2C-C1E7-2241-BB1E-26D669D8BC6C}" srcId="{B0F1DCB7-30F4-9D4B-9F36-B115493148DA}" destId="{6629B01C-CB43-FB4A-A2FD-74531FCC1AE2}" srcOrd="0" destOrd="0" parTransId="{FA0F3008-6870-C544-9E15-970FEE5D4A5F}" sibTransId="{F2C79C99-CC3E-2344-AE52-68988E083EDD}"/>
    <dgm:cxn modelId="{9636542E-9A0D-AF42-BFAC-99192EF0F9A0}" type="presOf" srcId="{624CAC1A-59A6-BC4C-A0C8-7547D3A79979}" destId="{DAB7B062-0188-9E45-A711-3EF82B759F49}" srcOrd="1" destOrd="0" presId="urn:microsoft.com/office/officeart/2005/8/layout/orgChart1"/>
    <dgm:cxn modelId="{8CBFF133-A76D-CF47-8A64-80EFE987FD33}" type="presOf" srcId="{E1B1F902-E3FD-8C44-AD5A-EDEA0E9F21D6}" destId="{3960B925-243A-C447-9B4A-C6EDA32136D6}" srcOrd="1" destOrd="0" presId="urn:microsoft.com/office/officeart/2005/8/layout/orgChart1"/>
    <dgm:cxn modelId="{3959BE35-19BB-CA44-8943-70B692F9DF1B}" type="presOf" srcId="{D5FDB8C3-7777-9E45-B275-1D1A06C6C3AD}" destId="{94860E80-7CBB-994B-B43F-68DCE7829F94}" srcOrd="0" destOrd="0" presId="urn:microsoft.com/office/officeart/2005/8/layout/orgChart1"/>
    <dgm:cxn modelId="{74279F37-33A6-864E-A6A6-2B9D991096E9}" type="presOf" srcId="{B0F1DCB7-30F4-9D4B-9F36-B115493148DA}" destId="{4890F1DA-9552-C941-804D-168D9697EF7D}" srcOrd="1" destOrd="0" presId="urn:microsoft.com/office/officeart/2005/8/layout/orgChart1"/>
    <dgm:cxn modelId="{96BE0239-0BFE-9F49-96CC-B4812DC18681}" srcId="{C340486A-B488-9C4C-9571-D3B8974A140F}" destId="{624CAC1A-59A6-BC4C-A0C8-7547D3A79979}" srcOrd="2" destOrd="0" parTransId="{3E36DE49-709D-484A-86FF-B8118F7035A2}" sibTransId="{A4ABDFD3-FF0F-B945-839E-10770355386E}"/>
    <dgm:cxn modelId="{B28C7C3B-1CCF-FD4E-ACFD-B818E6BBDEDB}" type="presOf" srcId="{38DAEDE3-E903-7B43-83FA-3DD585F2F5E4}" destId="{C8373060-06E9-D94D-B5FC-91A62EDD5F56}" srcOrd="0" destOrd="0" presId="urn:microsoft.com/office/officeart/2005/8/layout/orgChart1"/>
    <dgm:cxn modelId="{C2AA5F3C-EC7E-BC4D-A146-A5F56178ECA7}" srcId="{C340486A-B488-9C4C-9571-D3B8974A140F}" destId="{B0F1DCB7-30F4-9D4B-9F36-B115493148DA}" srcOrd="0" destOrd="0" parTransId="{646B1E27-704E-BC4A-96F1-23C41D9903D6}" sibTransId="{BE2C3AB8-8014-924C-BBCD-5D11B8076CF2}"/>
    <dgm:cxn modelId="{57E88B3C-5B0E-694A-9E2A-D2B9F07B49A5}" srcId="{24B614CC-7E4A-2643-A411-ABCF029BCF8E}" destId="{3417CF11-4C43-CF41-AD5D-8A6E134D3949}" srcOrd="2" destOrd="0" parTransId="{F31335A4-CF35-A247-B63D-8826251DC8CD}" sibTransId="{EC61B456-C313-DE41-9719-E3D01BE79100}"/>
    <dgm:cxn modelId="{16BDA242-FA41-2448-90B6-97EA8A7E1586}" srcId="{E1B1F902-E3FD-8C44-AD5A-EDEA0E9F21D6}" destId="{A396643C-97BA-664D-BBF5-44FBEE15B17B}" srcOrd="1" destOrd="0" parTransId="{7AEC3EEC-1983-0A43-BC2F-29018433804B}" sibTransId="{8675A223-2D3B-6045-8C58-D85CBD3C97C6}"/>
    <dgm:cxn modelId="{5F549645-05E3-504E-B048-5D3D3F62A1E0}" type="presOf" srcId="{8F17BFB7-7267-AA40-8CB3-F905A26649D7}" destId="{C862BBBC-05EA-7647-BB45-769E3FD97C9C}" srcOrd="1" destOrd="0" presId="urn:microsoft.com/office/officeart/2005/8/layout/orgChart1"/>
    <dgm:cxn modelId="{687BC745-00A5-46EC-B719-7015D6AD354D}" type="presOf" srcId="{8F7142E2-0C74-4E92-ADE2-6347C8125EAB}" destId="{803662F1-E493-4492-937C-56C8DCB07C0E}" srcOrd="0" destOrd="0" presId="urn:microsoft.com/office/officeart/2005/8/layout/orgChart1"/>
    <dgm:cxn modelId="{A2361047-6878-41AD-833C-D5FBEFF9B2C9}" type="presOf" srcId="{9BD0F175-19E4-4CB3-A123-BF02C6A68EBB}" destId="{94246582-48D1-464E-A573-80B31A778399}" srcOrd="1" destOrd="0" presId="urn:microsoft.com/office/officeart/2005/8/layout/orgChart1"/>
    <dgm:cxn modelId="{96834467-FFE0-4042-99F7-46019218F42D}" type="presOf" srcId="{24B614CC-7E4A-2643-A411-ABCF029BCF8E}" destId="{C429E4F9-F51C-CC48-B96C-DB3460C14A6A}" srcOrd="0" destOrd="0" presId="urn:microsoft.com/office/officeart/2005/8/layout/orgChart1"/>
    <dgm:cxn modelId="{31421F49-0BB9-4940-AFC3-B9A2A45C62A6}" type="presOf" srcId="{FA0F3008-6870-C544-9E15-970FEE5D4A5F}" destId="{21CC4FC5-6139-9B43-8021-BAB7E8202327}" srcOrd="0" destOrd="0" presId="urn:microsoft.com/office/officeart/2005/8/layout/orgChart1"/>
    <dgm:cxn modelId="{E42D9669-513E-0344-8A48-F39FCF885921}" srcId="{C340486A-B488-9C4C-9571-D3B8974A140F}" destId="{E1B1F902-E3FD-8C44-AD5A-EDEA0E9F21D6}" srcOrd="1" destOrd="0" parTransId="{D5FDB8C3-7777-9E45-B275-1D1A06C6C3AD}" sibTransId="{836A9019-EFCB-A948-AAF9-5CA667E41905}"/>
    <dgm:cxn modelId="{6825A369-5E1D-0E4D-A819-22F9E3BA5EC5}" srcId="{B0F1DCB7-30F4-9D4B-9F36-B115493148DA}" destId="{9A9BAE27-8354-A545-9E80-DF6224853B31}" srcOrd="1" destOrd="0" parTransId="{30A93931-F430-C447-BFF6-1C0F47D7D71B}" sibTransId="{077E2696-B33E-2840-8214-293B06AF561B}"/>
    <dgm:cxn modelId="{CFF7934A-9C06-3F47-94AC-0C553432D426}" srcId="{B0F1DCB7-30F4-9D4B-9F36-B115493148DA}" destId="{38DAEDE3-E903-7B43-83FA-3DD585F2F5E4}" srcOrd="2" destOrd="0" parTransId="{4ABB7A7A-9708-774E-A286-65B6AFCAD5DB}" sibTransId="{0DBA3E33-8AA9-A344-A96D-39CD41D55EAD}"/>
    <dgm:cxn modelId="{AA2F5B4B-4892-E94E-9D6D-82EF5353CB01}" type="presOf" srcId="{7ED77F11-4493-5141-A951-009CDA987E23}" destId="{170F4AD1-9EF9-3641-ACDB-AB44040ABACF}" srcOrd="0" destOrd="0" presId="urn:microsoft.com/office/officeart/2005/8/layout/orgChart1"/>
    <dgm:cxn modelId="{69B5DF6F-9F95-2749-B495-D75865371B7C}" srcId="{6F2FF394-D171-3E4C-AAF9-920C429DBFBB}" destId="{0F9AAAA6-5024-964D-8C3D-3202CD5AB853}" srcOrd="1" destOrd="0" parTransId="{9CB71C1D-6DB2-1F48-8B50-3227C1CB5A7D}" sibTransId="{03498F02-173E-864A-8F01-4A5D6367FCEE}"/>
    <dgm:cxn modelId="{6A43E750-D57A-2E48-B46D-A2B8D118ED96}" srcId="{26D6B725-182F-E141-BC0E-DA04183D7D1E}" destId="{C340486A-B488-9C4C-9571-D3B8974A140F}" srcOrd="3" destOrd="0" parTransId="{89309FF1-9637-EF49-AD3E-7EE89B763807}" sibTransId="{F08DFBFE-9DF2-354B-A052-C2480CCF38F2}"/>
    <dgm:cxn modelId="{C3FF2D53-DC1C-6846-8796-059EDD54297E}" type="presOf" srcId="{0F9AAAA6-5024-964D-8C3D-3202CD5AB853}" destId="{0C34E157-A2C5-324A-BD1E-940054A67230}" srcOrd="0" destOrd="0" presId="urn:microsoft.com/office/officeart/2005/8/layout/orgChart1"/>
    <dgm:cxn modelId="{4E87FC54-1E29-F849-B116-88DE2E8C1D6A}" type="presOf" srcId="{7D5DC8F2-862C-3943-9595-DDD1EDD219CA}" destId="{0C7B2D64-7D37-F14E-9B5B-95CE3DC93D38}" srcOrd="0" destOrd="0" presId="urn:microsoft.com/office/officeart/2005/8/layout/orgChart1"/>
    <dgm:cxn modelId="{21074755-6915-1242-9CC1-864E09040AD2}" type="presOf" srcId="{8245BBE3-3490-3E42-9B35-57954119F34E}" destId="{6385A0E8-5BFE-3A46-9FC9-587EE6CEB391}" srcOrd="0" destOrd="0" presId="urn:microsoft.com/office/officeart/2005/8/layout/orgChart1"/>
    <dgm:cxn modelId="{AA21FF75-2AAF-AF49-B826-CE189FB059AF}" type="presOf" srcId="{037A2749-066F-2E44-8741-19B77BF3546E}" destId="{A295890D-5065-5A47-A35E-74F66BE0347D}" srcOrd="0" destOrd="0" presId="urn:microsoft.com/office/officeart/2005/8/layout/orgChart1"/>
    <dgm:cxn modelId="{84035456-8407-CF4E-A8C5-B637E799CB60}" srcId="{6F2FF394-D171-3E4C-AAF9-920C429DBFBB}" destId="{43AD5036-8126-CA49-86CA-DE981EE24A8D}" srcOrd="2" destOrd="0" parTransId="{037A2749-066F-2E44-8741-19B77BF3546E}" sibTransId="{F136E333-252E-2D49-8557-EFD2471A9C64}"/>
    <dgm:cxn modelId="{2818F978-AAE0-0A4D-8537-865C18A86F63}" type="presOf" srcId="{E1B1F902-E3FD-8C44-AD5A-EDEA0E9F21D6}" destId="{3A39ACC1-819F-3440-8929-4D9072333F6B}" srcOrd="0" destOrd="0" presId="urn:microsoft.com/office/officeart/2005/8/layout/orgChart1"/>
    <dgm:cxn modelId="{AA692859-F7C7-234D-8E1B-CFE348A39B45}" srcId="{E1B1F902-E3FD-8C44-AD5A-EDEA0E9F21D6}" destId="{0916F851-97BD-1A4E-91CE-F421F56662FF}" srcOrd="0" destOrd="0" parTransId="{8245BBE3-3490-3E42-9B35-57954119F34E}" sibTransId="{61B83749-F83C-604E-910C-861E23A555D7}"/>
    <dgm:cxn modelId="{19C63F5A-36A0-F241-A984-4DFC2B1DFFF3}" type="presOf" srcId="{C340486A-B488-9C4C-9571-D3B8974A140F}" destId="{858C012C-C931-2944-967C-FE85CB70EC8C}" srcOrd="1" destOrd="0" presId="urn:microsoft.com/office/officeart/2005/8/layout/orgChart1"/>
    <dgm:cxn modelId="{0638AB5A-5F87-4777-AFDA-C662B5E79280}" type="presOf" srcId="{3809B6EE-AEDD-4B13-B06A-1195562F48EE}" destId="{BEDF02C9-C874-4044-86CC-B5428F1AA58F}" srcOrd="0" destOrd="0" presId="urn:microsoft.com/office/officeart/2005/8/layout/orgChart1"/>
    <dgm:cxn modelId="{D872BA84-59A5-4B2F-A5E0-0D9FA0168C65}" type="presOf" srcId="{5F815D8F-90D8-46FC-B26A-4053C3428F4D}" destId="{FFE78D6F-FB4B-40DE-8D72-641BBE0CC719}" srcOrd="0" destOrd="0" presId="urn:microsoft.com/office/officeart/2005/8/layout/orgChart1"/>
    <dgm:cxn modelId="{65D4E284-47BD-2B46-890D-21B298A284AC}" type="presOf" srcId="{3417CF11-4C43-CF41-AD5D-8A6E134D3949}" destId="{695B3B5B-EF56-BF40-A56F-838E2B0D9900}" srcOrd="1" destOrd="0" presId="urn:microsoft.com/office/officeart/2005/8/layout/orgChart1"/>
    <dgm:cxn modelId="{B25D3C8A-B588-42C8-BB9A-4F0D718AD4E4}" type="presOf" srcId="{9BD0F175-19E4-4CB3-A123-BF02C6A68EBB}" destId="{616AB5D9-35B2-4DC4-9C27-41C8AC587C60}" srcOrd="0" destOrd="0" presId="urn:microsoft.com/office/officeart/2005/8/layout/orgChart1"/>
    <dgm:cxn modelId="{5A376D90-694D-BA4D-99A7-5C9F05C81BB7}" type="presOf" srcId="{501D5F6C-E690-4B4F-BB7A-2CE428E7B70E}" destId="{CFFD4D02-40A4-814C-91C7-80C0CFADC463}" srcOrd="0" destOrd="0" presId="urn:microsoft.com/office/officeart/2005/8/layout/orgChart1"/>
    <dgm:cxn modelId="{7D5C9690-E0D1-794D-A5FE-F89A19B67FC9}" srcId="{24B614CC-7E4A-2643-A411-ABCF029BCF8E}" destId="{7E00A36E-FBB4-904E-B38F-7BBF79397F1A}" srcOrd="0" destOrd="0" parTransId="{7ED77F11-4493-5141-A951-009CDA987E23}" sibTransId="{ED61FFAF-211C-3845-B8C0-339FA8E3B1EC}"/>
    <dgm:cxn modelId="{5CDB6C92-DC2D-8A4D-BC9B-260BAEF3FAEB}" type="presOf" srcId="{624CAC1A-59A6-BC4C-A0C8-7547D3A79979}" destId="{03005B52-5FA3-0148-B00F-786BE52A68FB}" srcOrd="0" destOrd="0" presId="urn:microsoft.com/office/officeart/2005/8/layout/orgChart1"/>
    <dgm:cxn modelId="{F54C1C98-EF16-FC44-8BD8-49ABA41015B9}" srcId="{24B614CC-7E4A-2643-A411-ABCF029BCF8E}" destId="{8F17BFB7-7267-AA40-8CB3-F905A26649D7}" srcOrd="1" destOrd="0" parTransId="{7D5DC8F2-862C-3943-9595-DDD1EDD219CA}" sibTransId="{7B801C4B-5890-BB40-9232-C20B54F21C54}"/>
    <dgm:cxn modelId="{8DA16A9A-192B-054D-95F6-F41F99B0B2E1}" type="presOf" srcId="{0916F851-97BD-1A4E-91CE-F421F56662FF}" destId="{41555ED1-F1FB-DA46-9804-A08ECF995D29}" srcOrd="0" destOrd="0" presId="urn:microsoft.com/office/officeart/2005/8/layout/orgChart1"/>
    <dgm:cxn modelId="{79E3129E-9583-4C7B-991F-63475BD952A7}" type="presOf" srcId="{9EDC3CA3-80E3-458F-9264-51CB3ED5EE2B}" destId="{A61A4E63-5F8F-4347-934B-0AFABDB6529F}" srcOrd="0" destOrd="0" presId="urn:microsoft.com/office/officeart/2005/8/layout/orgChart1"/>
    <dgm:cxn modelId="{883C659E-CE63-9F4A-9201-AEAA89D177B3}" type="presOf" srcId="{501D5F6C-E690-4B4F-BB7A-2CE428E7B70E}" destId="{9CD1C124-CE8B-D040-8294-89A0A25159C2}" srcOrd="1" destOrd="0" presId="urn:microsoft.com/office/officeart/2005/8/layout/orgChart1"/>
    <dgm:cxn modelId="{11C965A4-46CC-490E-9F6E-7FAD65287DC7}" srcId="{C340486A-B488-9C4C-9571-D3B8974A140F}" destId="{9BD0F175-19E4-4CB3-A123-BF02C6A68EBB}" srcOrd="3" destOrd="0" parTransId="{9EDC3CA3-80E3-458F-9264-51CB3ED5EE2B}" sibTransId="{B157EE88-B1D1-4097-834E-390D4C118221}"/>
    <dgm:cxn modelId="{AC9B2BA6-44F3-B847-A7E7-0726605CB380}" type="presOf" srcId="{26D6B725-182F-E141-BC0E-DA04183D7D1E}" destId="{562B5C9B-5626-0544-B755-8782288655D1}" srcOrd="0" destOrd="0" presId="urn:microsoft.com/office/officeart/2005/8/layout/orgChart1"/>
    <dgm:cxn modelId="{50681CA7-C4E3-2C48-9F26-AF1CC9E6B08C}" type="presOf" srcId="{7E00A36E-FBB4-904E-B38F-7BBF79397F1A}" destId="{051D98F0-2A66-2A4D-9EB6-F4F68906DBCA}" srcOrd="0" destOrd="0" presId="urn:microsoft.com/office/officeart/2005/8/layout/orgChart1"/>
    <dgm:cxn modelId="{0F7F82AA-F1BB-BB45-A833-E78703E27976}" type="presOf" srcId="{C340486A-B488-9C4C-9571-D3B8974A140F}" destId="{DEED0590-2BCF-2D47-AC07-6CA71DCAFD06}" srcOrd="0" destOrd="0" presId="urn:microsoft.com/office/officeart/2005/8/layout/orgChart1"/>
    <dgm:cxn modelId="{5FB110AC-2310-204F-9BF7-899A0BFC3A11}" srcId="{26D6B725-182F-E141-BC0E-DA04183D7D1E}" destId="{501D5F6C-E690-4B4F-BB7A-2CE428E7B70E}" srcOrd="1" destOrd="0" parTransId="{3FC01609-8064-6D43-97CD-E7736257D890}" sibTransId="{53C83FD9-A16D-9D4F-BAD3-91412C1D2606}"/>
    <dgm:cxn modelId="{E8D400BD-9050-854C-B441-A8A9FA4028EC}" type="presOf" srcId="{24B614CC-7E4A-2643-A411-ABCF029BCF8E}" destId="{CFAE305E-D683-FE4B-B470-368ED3D0FC90}" srcOrd="1" destOrd="0" presId="urn:microsoft.com/office/officeart/2005/8/layout/orgChart1"/>
    <dgm:cxn modelId="{C6F9AFC1-81F0-184D-BD21-4104E363D757}" type="presOf" srcId="{646B1E27-704E-BC4A-96F1-23C41D9903D6}" destId="{0A52DF42-D750-FF48-8333-177BDDFE0D50}" srcOrd="0" destOrd="0" presId="urn:microsoft.com/office/officeart/2005/8/layout/orgChart1"/>
    <dgm:cxn modelId="{A5D870C9-60D4-694A-A4DD-AE7D845BC333}" type="presOf" srcId="{9CB71C1D-6DB2-1F48-8B50-3227C1CB5A7D}" destId="{67E8EAED-D3B8-C446-BD36-B0E401B776B7}" srcOrd="0" destOrd="0" presId="urn:microsoft.com/office/officeart/2005/8/layout/orgChart1"/>
    <dgm:cxn modelId="{793B0FCD-154E-4D9F-8966-D3050BE64948}" srcId="{26D6B725-182F-E141-BC0E-DA04183D7D1E}" destId="{3809B6EE-AEDD-4B13-B06A-1195562F48EE}" srcOrd="2" destOrd="0" parTransId="{DAD87938-9E21-4A63-8F94-5385170EF123}" sibTransId="{07D0BB24-FE59-4899-AB0F-FB592396D8F4}"/>
    <dgm:cxn modelId="{5B3945CE-C64F-0B4A-B4E7-9C4B5D004494}" type="presOf" srcId="{B0F1DCB7-30F4-9D4B-9F36-B115493148DA}" destId="{0871F132-AB1A-4A49-8271-73E143343F6F}" srcOrd="0" destOrd="0" presId="urn:microsoft.com/office/officeart/2005/8/layout/orgChart1"/>
    <dgm:cxn modelId="{DC2994CF-6158-234F-8577-A69F8E844D31}" type="presOf" srcId="{6629B01C-CB43-FB4A-A2FD-74531FCC1AE2}" destId="{8D52F3CB-E02F-BC47-A2D7-166E5777E880}" srcOrd="0" destOrd="0" presId="urn:microsoft.com/office/officeart/2005/8/layout/orgChart1"/>
    <dgm:cxn modelId="{8E591CD6-97E7-5D44-81CD-60B2309B0A02}" type="presOf" srcId="{0916F851-97BD-1A4E-91CE-F421F56662FF}" destId="{1CF4EBEE-AB38-F94C-B97E-352692FABEB9}" srcOrd="1" destOrd="0" presId="urn:microsoft.com/office/officeart/2005/8/layout/orgChart1"/>
    <dgm:cxn modelId="{2F2BF1D8-688C-6147-A38F-6F2A7A218DE2}" type="presOf" srcId="{6629B01C-CB43-FB4A-A2FD-74531FCC1AE2}" destId="{215EE33E-B17A-B649-87DF-F2D2467C25CB}" srcOrd="1" destOrd="0" presId="urn:microsoft.com/office/officeart/2005/8/layout/orgChart1"/>
    <dgm:cxn modelId="{480186DA-D5E3-814F-A12E-E9BE0A0670D5}" type="presOf" srcId="{30A93931-F430-C447-BFF6-1C0F47D7D71B}" destId="{546BEAFC-AAFA-D14B-B05B-A0734F23E18E}" srcOrd="0" destOrd="0" presId="urn:microsoft.com/office/officeart/2005/8/layout/orgChart1"/>
    <dgm:cxn modelId="{928113DF-CAC9-1047-B99F-932F0890F03C}" srcId="{6F2FF394-D171-3E4C-AAF9-920C429DBFBB}" destId="{24B614CC-7E4A-2643-A411-ABCF029BCF8E}" srcOrd="0" destOrd="0" parTransId="{B52705BA-E9D7-BF4A-9DAB-87E0F704EDB6}" sibTransId="{F692DA4F-664E-4644-8876-BADC2000467A}"/>
    <dgm:cxn modelId="{1A5879E4-E624-9347-908D-0F521E7194D3}" type="presOf" srcId="{7AEC3EEC-1983-0A43-BC2F-29018433804B}" destId="{530203B3-1AB6-F94A-B004-A6BA1340FF04}" srcOrd="0" destOrd="0" presId="urn:microsoft.com/office/officeart/2005/8/layout/orgChart1"/>
    <dgm:cxn modelId="{556EA5ED-827A-AC4A-AEFC-BD5FF7A03FE1}" type="presOf" srcId="{B52705BA-E9D7-BF4A-9DAB-87E0F704EDB6}" destId="{24DDF375-D810-6A40-B379-94BCA546B4F2}" srcOrd="0" destOrd="0" presId="urn:microsoft.com/office/officeart/2005/8/layout/orgChart1"/>
    <dgm:cxn modelId="{B869B4EE-3338-4E5E-98EE-DDFF3580F37E}" srcId="{6F2FF394-D171-3E4C-AAF9-920C429DBFBB}" destId="{8F7142E2-0C74-4E92-ADE2-6347C8125EAB}" srcOrd="3" destOrd="0" parTransId="{5F815D8F-90D8-46FC-B26A-4053C3428F4D}" sibTransId="{D7C3D56D-6395-43EB-B44D-7D5248B2A3E0}"/>
    <dgm:cxn modelId="{F2D3BAF1-E711-7349-B1F3-7D7D091A24B0}" type="presOf" srcId="{F31335A4-CF35-A247-B63D-8826251DC8CD}" destId="{475AEBD0-3D0B-0E40-8853-116696817AC9}" srcOrd="0" destOrd="0" presId="urn:microsoft.com/office/officeart/2005/8/layout/orgChart1"/>
    <dgm:cxn modelId="{9E493BF3-D587-904C-B40C-AC3A4CAA2856}" type="presOf" srcId="{0F9AAAA6-5024-964D-8C3D-3202CD5AB853}" destId="{84DF3979-9179-FF42-B864-D8C25C612611}" srcOrd="1" destOrd="0" presId="urn:microsoft.com/office/officeart/2005/8/layout/orgChart1"/>
    <dgm:cxn modelId="{9B6B7FF6-0ECD-974E-AB74-ED16F0D80ED2}" type="presOf" srcId="{A396643C-97BA-664D-BBF5-44FBEE15B17B}" destId="{67A1E951-6876-1E41-AFEF-F040469879C7}" srcOrd="0" destOrd="0" presId="urn:microsoft.com/office/officeart/2005/8/layout/orgChart1"/>
    <dgm:cxn modelId="{56D353FC-39C7-C046-94B2-CE389A5B43A7}" type="presOf" srcId="{6F2FF394-D171-3E4C-AAF9-920C429DBFBB}" destId="{72AAF3B0-13A8-914E-857B-158345E992E5}" srcOrd="1" destOrd="0" presId="urn:microsoft.com/office/officeart/2005/8/layout/orgChart1"/>
    <dgm:cxn modelId="{2A5480FC-B249-634C-852D-E47D2895D4EB}" type="presOf" srcId="{43AD5036-8126-CA49-86CA-DE981EE24A8D}" destId="{3DDB7C95-0C10-A242-A81A-2A239552ADBC}" srcOrd="0" destOrd="0" presId="urn:microsoft.com/office/officeart/2005/8/layout/orgChart1"/>
    <dgm:cxn modelId="{A02566FE-B16B-6D4F-A7B0-F553E27D9BDC}" type="presOf" srcId="{9A9BAE27-8354-A545-9E80-DF6224853B31}" destId="{C1CB6312-C717-C24D-A000-A5A3309077BD}" srcOrd="1" destOrd="0" presId="urn:microsoft.com/office/officeart/2005/8/layout/orgChart1"/>
    <dgm:cxn modelId="{94067DFF-59EF-4861-B2BB-B1FB04795767}" type="presOf" srcId="{8F7142E2-0C74-4E92-ADE2-6347C8125EAB}" destId="{83EB6176-1F0E-4DEF-A5CF-990198F644CD}" srcOrd="1" destOrd="0" presId="urn:microsoft.com/office/officeart/2005/8/layout/orgChart1"/>
    <dgm:cxn modelId="{5FCADFFF-7829-1642-9495-4EB5EB5EE77F}" type="presOf" srcId="{6F2FF394-D171-3E4C-AAF9-920C429DBFBB}" destId="{43F7DABA-30E9-4A43-AAE8-5E99990C234E}" srcOrd="0" destOrd="0" presId="urn:microsoft.com/office/officeart/2005/8/layout/orgChart1"/>
    <dgm:cxn modelId="{00BB1CFD-A729-0B4F-987F-F13C650EB040}" type="presParOf" srcId="{562B5C9B-5626-0544-B755-8782288655D1}" destId="{B65D9C4F-C368-214A-A55D-B61399CA6285}" srcOrd="0" destOrd="0" presId="urn:microsoft.com/office/officeart/2005/8/layout/orgChart1"/>
    <dgm:cxn modelId="{E4F845AB-F39C-B64D-99B5-2D4134AF79F7}" type="presParOf" srcId="{B65D9C4F-C368-214A-A55D-B61399CA6285}" destId="{A15ACE70-79D1-B844-A149-8BB509624862}" srcOrd="0" destOrd="0" presId="urn:microsoft.com/office/officeart/2005/8/layout/orgChart1"/>
    <dgm:cxn modelId="{405F64F2-F02F-E844-924D-AE76C34899F6}" type="presParOf" srcId="{A15ACE70-79D1-B844-A149-8BB509624862}" destId="{43F7DABA-30E9-4A43-AAE8-5E99990C234E}" srcOrd="0" destOrd="0" presId="urn:microsoft.com/office/officeart/2005/8/layout/orgChart1"/>
    <dgm:cxn modelId="{9F767FFA-C266-F54A-BB75-77A21DA46B7D}" type="presParOf" srcId="{A15ACE70-79D1-B844-A149-8BB509624862}" destId="{72AAF3B0-13A8-914E-857B-158345E992E5}" srcOrd="1" destOrd="0" presId="urn:microsoft.com/office/officeart/2005/8/layout/orgChart1"/>
    <dgm:cxn modelId="{E25C6595-066C-9D4B-BFA5-C2632BE27027}" type="presParOf" srcId="{B65D9C4F-C368-214A-A55D-B61399CA6285}" destId="{A48052AF-BC49-3749-BFC2-942788A0B8FC}" srcOrd="1" destOrd="0" presId="urn:microsoft.com/office/officeart/2005/8/layout/orgChart1"/>
    <dgm:cxn modelId="{C32E013C-70AB-7442-A2AE-3B81A7C2D7BC}" type="presParOf" srcId="{A48052AF-BC49-3749-BFC2-942788A0B8FC}" destId="{24DDF375-D810-6A40-B379-94BCA546B4F2}" srcOrd="0" destOrd="0" presId="urn:microsoft.com/office/officeart/2005/8/layout/orgChart1"/>
    <dgm:cxn modelId="{6ACF5A3E-6DD9-554D-B764-564CD162BA14}" type="presParOf" srcId="{A48052AF-BC49-3749-BFC2-942788A0B8FC}" destId="{1A941156-EDEE-B748-A1E4-621955499089}" srcOrd="1" destOrd="0" presId="urn:microsoft.com/office/officeart/2005/8/layout/orgChart1"/>
    <dgm:cxn modelId="{7C4ECB9A-1434-0A41-9374-6DC003E625DD}" type="presParOf" srcId="{1A941156-EDEE-B748-A1E4-621955499089}" destId="{FDE616A0-B117-D74A-8217-78FF7E6042B7}" srcOrd="0" destOrd="0" presId="urn:microsoft.com/office/officeart/2005/8/layout/orgChart1"/>
    <dgm:cxn modelId="{4865D0C5-269A-5F42-B01E-08B2AB25F606}" type="presParOf" srcId="{FDE616A0-B117-D74A-8217-78FF7E6042B7}" destId="{C429E4F9-F51C-CC48-B96C-DB3460C14A6A}" srcOrd="0" destOrd="0" presId="urn:microsoft.com/office/officeart/2005/8/layout/orgChart1"/>
    <dgm:cxn modelId="{89CA0CCB-E344-3B4C-A885-D7731DB7FF80}" type="presParOf" srcId="{FDE616A0-B117-D74A-8217-78FF7E6042B7}" destId="{CFAE305E-D683-FE4B-B470-368ED3D0FC90}" srcOrd="1" destOrd="0" presId="urn:microsoft.com/office/officeart/2005/8/layout/orgChart1"/>
    <dgm:cxn modelId="{B8C49427-BD06-0347-9065-33D4E674DBC6}" type="presParOf" srcId="{1A941156-EDEE-B748-A1E4-621955499089}" destId="{949BD5FB-592F-E840-9D38-FF12FEE4E181}" srcOrd="1" destOrd="0" presId="urn:microsoft.com/office/officeart/2005/8/layout/orgChart1"/>
    <dgm:cxn modelId="{44D14EC4-1F43-934D-8D84-19C3C944AFE2}" type="presParOf" srcId="{949BD5FB-592F-E840-9D38-FF12FEE4E181}" destId="{170F4AD1-9EF9-3641-ACDB-AB44040ABACF}" srcOrd="0" destOrd="0" presId="urn:microsoft.com/office/officeart/2005/8/layout/orgChart1"/>
    <dgm:cxn modelId="{A127751F-9A5D-0D41-9EF6-82240633CA9C}" type="presParOf" srcId="{949BD5FB-592F-E840-9D38-FF12FEE4E181}" destId="{4706327A-0B24-2A40-80A4-E9A2135045D4}" srcOrd="1" destOrd="0" presId="urn:microsoft.com/office/officeart/2005/8/layout/orgChart1"/>
    <dgm:cxn modelId="{983023A3-EC9C-BA48-B986-76A9DEF4C883}" type="presParOf" srcId="{4706327A-0B24-2A40-80A4-E9A2135045D4}" destId="{B994286F-1B6E-DC44-ABB0-3CB98B9D3A3B}" srcOrd="0" destOrd="0" presId="urn:microsoft.com/office/officeart/2005/8/layout/orgChart1"/>
    <dgm:cxn modelId="{942FC709-D71A-CE48-A1E1-D4769FFDCBCD}" type="presParOf" srcId="{B994286F-1B6E-DC44-ABB0-3CB98B9D3A3B}" destId="{051D98F0-2A66-2A4D-9EB6-F4F68906DBCA}" srcOrd="0" destOrd="0" presId="urn:microsoft.com/office/officeart/2005/8/layout/orgChart1"/>
    <dgm:cxn modelId="{2DEBDB6B-E3CF-7540-81C8-A3FE87D4BB91}" type="presParOf" srcId="{B994286F-1B6E-DC44-ABB0-3CB98B9D3A3B}" destId="{D98257B2-8A9E-C847-8F20-39801EF45551}" srcOrd="1" destOrd="0" presId="urn:microsoft.com/office/officeart/2005/8/layout/orgChart1"/>
    <dgm:cxn modelId="{BC8F69DF-C3B2-A944-9D7A-E9E737123DD0}" type="presParOf" srcId="{4706327A-0B24-2A40-80A4-E9A2135045D4}" destId="{24293FFA-8E91-7549-B286-6258108B6D10}" srcOrd="1" destOrd="0" presId="urn:microsoft.com/office/officeart/2005/8/layout/orgChart1"/>
    <dgm:cxn modelId="{62645468-7230-754A-976D-1D66A62F6361}" type="presParOf" srcId="{4706327A-0B24-2A40-80A4-E9A2135045D4}" destId="{924A7261-689C-684A-9ACA-BCBB600458B0}" srcOrd="2" destOrd="0" presId="urn:microsoft.com/office/officeart/2005/8/layout/orgChart1"/>
    <dgm:cxn modelId="{F98967AE-702B-D841-8703-A83DA437A502}" type="presParOf" srcId="{949BD5FB-592F-E840-9D38-FF12FEE4E181}" destId="{0C7B2D64-7D37-F14E-9B5B-95CE3DC93D38}" srcOrd="2" destOrd="0" presId="urn:microsoft.com/office/officeart/2005/8/layout/orgChart1"/>
    <dgm:cxn modelId="{1E6B885C-7BDC-374B-B5DC-421E1BDE1AAE}" type="presParOf" srcId="{949BD5FB-592F-E840-9D38-FF12FEE4E181}" destId="{BEE5C462-2F05-C54D-9A26-C2ADD6B053E0}" srcOrd="3" destOrd="0" presId="urn:microsoft.com/office/officeart/2005/8/layout/orgChart1"/>
    <dgm:cxn modelId="{58FBE854-3731-7646-A10B-EC1F400CB5C7}" type="presParOf" srcId="{BEE5C462-2F05-C54D-9A26-C2ADD6B053E0}" destId="{06236610-8E93-9145-90A7-0BC1FB1A26AE}" srcOrd="0" destOrd="0" presId="urn:microsoft.com/office/officeart/2005/8/layout/orgChart1"/>
    <dgm:cxn modelId="{5DB57F7F-8C57-3742-BB57-0BC43AB36101}" type="presParOf" srcId="{06236610-8E93-9145-90A7-0BC1FB1A26AE}" destId="{0A2D642B-5929-0246-A23B-A8147A0A4CEC}" srcOrd="0" destOrd="0" presId="urn:microsoft.com/office/officeart/2005/8/layout/orgChart1"/>
    <dgm:cxn modelId="{D53E0824-8F10-1545-BBDC-F30129F8F313}" type="presParOf" srcId="{06236610-8E93-9145-90A7-0BC1FB1A26AE}" destId="{C862BBBC-05EA-7647-BB45-769E3FD97C9C}" srcOrd="1" destOrd="0" presId="urn:microsoft.com/office/officeart/2005/8/layout/orgChart1"/>
    <dgm:cxn modelId="{EC7DC850-2B99-8C41-8F15-B83B711C4B13}" type="presParOf" srcId="{BEE5C462-2F05-C54D-9A26-C2ADD6B053E0}" destId="{BD4EF10C-BFF3-2D43-9347-18B241D3720E}" srcOrd="1" destOrd="0" presId="urn:microsoft.com/office/officeart/2005/8/layout/orgChart1"/>
    <dgm:cxn modelId="{86BF889A-D1ED-BC4F-97F0-B4F9AEA0D3BD}" type="presParOf" srcId="{BEE5C462-2F05-C54D-9A26-C2ADD6B053E0}" destId="{82644B3A-E913-CF48-9A97-C1639B5AEC61}" srcOrd="2" destOrd="0" presId="urn:microsoft.com/office/officeart/2005/8/layout/orgChart1"/>
    <dgm:cxn modelId="{95E447CF-3D84-6C44-9ED9-58C28800021A}" type="presParOf" srcId="{949BD5FB-592F-E840-9D38-FF12FEE4E181}" destId="{475AEBD0-3D0B-0E40-8853-116696817AC9}" srcOrd="4" destOrd="0" presId="urn:microsoft.com/office/officeart/2005/8/layout/orgChart1"/>
    <dgm:cxn modelId="{7113914D-7771-C948-AF33-E59BED33D89D}" type="presParOf" srcId="{949BD5FB-592F-E840-9D38-FF12FEE4E181}" destId="{B7098782-F2F2-6246-983C-0BA736815095}" srcOrd="5" destOrd="0" presId="urn:microsoft.com/office/officeart/2005/8/layout/orgChart1"/>
    <dgm:cxn modelId="{E19410C0-CB08-0244-AB90-A77658C6A09D}" type="presParOf" srcId="{B7098782-F2F2-6246-983C-0BA736815095}" destId="{3A312CD5-22C4-1F4D-9EE4-6B1AB0199A5F}" srcOrd="0" destOrd="0" presId="urn:microsoft.com/office/officeart/2005/8/layout/orgChart1"/>
    <dgm:cxn modelId="{45449D73-8ED8-F24E-B964-B5CBE7C2DA85}" type="presParOf" srcId="{3A312CD5-22C4-1F4D-9EE4-6B1AB0199A5F}" destId="{47615872-FDE0-ED45-9589-E2D6994BC600}" srcOrd="0" destOrd="0" presId="urn:microsoft.com/office/officeart/2005/8/layout/orgChart1"/>
    <dgm:cxn modelId="{A9165E1A-A53B-574B-AC2B-54302E342E59}" type="presParOf" srcId="{3A312CD5-22C4-1F4D-9EE4-6B1AB0199A5F}" destId="{695B3B5B-EF56-BF40-A56F-838E2B0D9900}" srcOrd="1" destOrd="0" presId="urn:microsoft.com/office/officeart/2005/8/layout/orgChart1"/>
    <dgm:cxn modelId="{1D955FCF-B798-014C-B583-D176C919D130}" type="presParOf" srcId="{B7098782-F2F2-6246-983C-0BA736815095}" destId="{D76219DA-E0E2-7040-B97E-7607BFAB298F}" srcOrd="1" destOrd="0" presId="urn:microsoft.com/office/officeart/2005/8/layout/orgChart1"/>
    <dgm:cxn modelId="{61B3B8EB-ABC0-CC44-94B1-84A66A7F7506}" type="presParOf" srcId="{B7098782-F2F2-6246-983C-0BA736815095}" destId="{18066995-2EF1-B445-AC03-514DC6864D8D}" srcOrd="2" destOrd="0" presId="urn:microsoft.com/office/officeart/2005/8/layout/orgChart1"/>
    <dgm:cxn modelId="{0752EEB0-9717-8042-AD38-5F153C5A25A5}" type="presParOf" srcId="{1A941156-EDEE-B748-A1E4-621955499089}" destId="{39BB69E6-CA71-F448-8424-F4FCA5E26763}" srcOrd="2" destOrd="0" presId="urn:microsoft.com/office/officeart/2005/8/layout/orgChart1"/>
    <dgm:cxn modelId="{906158A2-6A13-A142-8D74-E5378FBA7857}" type="presParOf" srcId="{A48052AF-BC49-3749-BFC2-942788A0B8FC}" destId="{67E8EAED-D3B8-C446-BD36-B0E401B776B7}" srcOrd="2" destOrd="0" presId="urn:microsoft.com/office/officeart/2005/8/layout/orgChart1"/>
    <dgm:cxn modelId="{526A7CAC-07EB-D14D-8DD9-3D503DB69C3C}" type="presParOf" srcId="{A48052AF-BC49-3749-BFC2-942788A0B8FC}" destId="{E063F45B-B5B7-204B-94B7-2D30B0D97E9D}" srcOrd="3" destOrd="0" presId="urn:microsoft.com/office/officeart/2005/8/layout/orgChart1"/>
    <dgm:cxn modelId="{1E7CE203-41EA-9646-B5B7-ED096F5F2F52}" type="presParOf" srcId="{E063F45B-B5B7-204B-94B7-2D30B0D97E9D}" destId="{153C36B8-A717-0449-940D-59BCD909A7AE}" srcOrd="0" destOrd="0" presId="urn:microsoft.com/office/officeart/2005/8/layout/orgChart1"/>
    <dgm:cxn modelId="{3CD1BCF2-8DE0-3F4E-BD87-7B45DB3DA386}" type="presParOf" srcId="{153C36B8-A717-0449-940D-59BCD909A7AE}" destId="{0C34E157-A2C5-324A-BD1E-940054A67230}" srcOrd="0" destOrd="0" presId="urn:microsoft.com/office/officeart/2005/8/layout/orgChart1"/>
    <dgm:cxn modelId="{BEBCADCE-6D0C-FF40-9E36-DE075881B365}" type="presParOf" srcId="{153C36B8-A717-0449-940D-59BCD909A7AE}" destId="{84DF3979-9179-FF42-B864-D8C25C612611}" srcOrd="1" destOrd="0" presId="urn:microsoft.com/office/officeart/2005/8/layout/orgChart1"/>
    <dgm:cxn modelId="{49307FD7-5936-494E-913B-96B4EAC7FEB6}" type="presParOf" srcId="{E063F45B-B5B7-204B-94B7-2D30B0D97E9D}" destId="{172555D7-FF29-8C43-BE55-D112A16D2D51}" srcOrd="1" destOrd="0" presId="urn:microsoft.com/office/officeart/2005/8/layout/orgChart1"/>
    <dgm:cxn modelId="{D2394B36-1EE7-7446-9167-9060C6D22CDE}" type="presParOf" srcId="{E063F45B-B5B7-204B-94B7-2D30B0D97E9D}" destId="{4E395C9A-D225-5944-A119-CDF4371A7B1F}" srcOrd="2" destOrd="0" presId="urn:microsoft.com/office/officeart/2005/8/layout/orgChart1"/>
    <dgm:cxn modelId="{AA407995-9726-544B-B9CD-A0378B6F78D7}" type="presParOf" srcId="{A48052AF-BC49-3749-BFC2-942788A0B8FC}" destId="{A295890D-5065-5A47-A35E-74F66BE0347D}" srcOrd="4" destOrd="0" presId="urn:microsoft.com/office/officeart/2005/8/layout/orgChart1"/>
    <dgm:cxn modelId="{B5E41885-7885-5C49-B99E-D3DFC6543407}" type="presParOf" srcId="{A48052AF-BC49-3749-BFC2-942788A0B8FC}" destId="{0370F831-7197-E94A-8F05-1096137D9BAF}" srcOrd="5" destOrd="0" presId="urn:microsoft.com/office/officeart/2005/8/layout/orgChart1"/>
    <dgm:cxn modelId="{F08BA724-0E90-6349-B417-57182453086B}" type="presParOf" srcId="{0370F831-7197-E94A-8F05-1096137D9BAF}" destId="{E1CD5E39-8DF4-4F4E-8F86-804BE9BF2980}" srcOrd="0" destOrd="0" presId="urn:microsoft.com/office/officeart/2005/8/layout/orgChart1"/>
    <dgm:cxn modelId="{0F852E37-E355-CA4C-B9B2-06B6C2342FC1}" type="presParOf" srcId="{E1CD5E39-8DF4-4F4E-8F86-804BE9BF2980}" destId="{3DDB7C95-0C10-A242-A81A-2A239552ADBC}" srcOrd="0" destOrd="0" presId="urn:microsoft.com/office/officeart/2005/8/layout/orgChart1"/>
    <dgm:cxn modelId="{08D8D62A-D94E-7144-8796-9D8FA83C8EF7}" type="presParOf" srcId="{E1CD5E39-8DF4-4F4E-8F86-804BE9BF2980}" destId="{40D146EC-BF7F-2A43-9617-CF96858EF8A7}" srcOrd="1" destOrd="0" presId="urn:microsoft.com/office/officeart/2005/8/layout/orgChart1"/>
    <dgm:cxn modelId="{08862C95-33BD-CB4D-A526-37FE97879664}" type="presParOf" srcId="{0370F831-7197-E94A-8F05-1096137D9BAF}" destId="{11283466-5AD7-984C-92BD-961C58972132}" srcOrd="1" destOrd="0" presId="urn:microsoft.com/office/officeart/2005/8/layout/orgChart1"/>
    <dgm:cxn modelId="{868EBD0C-1040-8244-910F-C406A401F8A0}" type="presParOf" srcId="{0370F831-7197-E94A-8F05-1096137D9BAF}" destId="{0A1BA0A6-1829-7E4F-A477-0073C7FC9413}" srcOrd="2" destOrd="0" presId="urn:microsoft.com/office/officeart/2005/8/layout/orgChart1"/>
    <dgm:cxn modelId="{09131381-29EC-4A2D-B681-F4AAAD86C9EA}" type="presParOf" srcId="{A48052AF-BC49-3749-BFC2-942788A0B8FC}" destId="{FFE78D6F-FB4B-40DE-8D72-641BBE0CC719}" srcOrd="6" destOrd="0" presId="urn:microsoft.com/office/officeart/2005/8/layout/orgChart1"/>
    <dgm:cxn modelId="{30D74CBE-0570-4102-8F09-03F46682E135}" type="presParOf" srcId="{A48052AF-BC49-3749-BFC2-942788A0B8FC}" destId="{E6176C2E-ECC2-433B-AB67-86B6AF307385}" srcOrd="7" destOrd="0" presId="urn:microsoft.com/office/officeart/2005/8/layout/orgChart1"/>
    <dgm:cxn modelId="{C6359B43-C939-47B7-96B2-D4CB90462FBF}" type="presParOf" srcId="{E6176C2E-ECC2-433B-AB67-86B6AF307385}" destId="{A8C0791D-A103-482A-8A6A-2A575C635571}" srcOrd="0" destOrd="0" presId="urn:microsoft.com/office/officeart/2005/8/layout/orgChart1"/>
    <dgm:cxn modelId="{A2CAB9DA-1B61-4227-9339-118A3FFC817F}" type="presParOf" srcId="{A8C0791D-A103-482A-8A6A-2A575C635571}" destId="{803662F1-E493-4492-937C-56C8DCB07C0E}" srcOrd="0" destOrd="0" presId="urn:microsoft.com/office/officeart/2005/8/layout/orgChart1"/>
    <dgm:cxn modelId="{7C065A03-F2AB-47B2-AC62-0A07D44E17C0}" type="presParOf" srcId="{A8C0791D-A103-482A-8A6A-2A575C635571}" destId="{83EB6176-1F0E-4DEF-A5CF-990198F644CD}" srcOrd="1" destOrd="0" presId="urn:microsoft.com/office/officeart/2005/8/layout/orgChart1"/>
    <dgm:cxn modelId="{16DE15A1-9B20-4780-A7F0-A95DB553D791}" type="presParOf" srcId="{E6176C2E-ECC2-433B-AB67-86B6AF307385}" destId="{7BAF6BFA-67DF-42B3-8AE8-122BD4EC0DF3}" srcOrd="1" destOrd="0" presId="urn:microsoft.com/office/officeart/2005/8/layout/orgChart1"/>
    <dgm:cxn modelId="{8724B809-E992-4DF4-AD02-FCA643D9CB1C}" type="presParOf" srcId="{E6176C2E-ECC2-433B-AB67-86B6AF307385}" destId="{BE391D73-A1ED-46B5-AC19-E30AEBFA7922}" srcOrd="2" destOrd="0" presId="urn:microsoft.com/office/officeart/2005/8/layout/orgChart1"/>
    <dgm:cxn modelId="{3B777C2E-0CF0-534B-A6D6-98BB63BF8160}" type="presParOf" srcId="{B65D9C4F-C368-214A-A55D-B61399CA6285}" destId="{8AFE33AF-A8BC-4E46-AEF9-20C929C6D208}" srcOrd="2" destOrd="0" presId="urn:microsoft.com/office/officeart/2005/8/layout/orgChart1"/>
    <dgm:cxn modelId="{34109910-7FFE-8D4D-98BE-753207E32EF0}" type="presParOf" srcId="{562B5C9B-5626-0544-B755-8782288655D1}" destId="{C91902AA-C296-5843-AA1C-67FA8F07841E}" srcOrd="1" destOrd="0" presId="urn:microsoft.com/office/officeart/2005/8/layout/orgChart1"/>
    <dgm:cxn modelId="{23D1195B-200F-2145-91D0-A00EB94772C1}" type="presParOf" srcId="{C91902AA-C296-5843-AA1C-67FA8F07841E}" destId="{6AD5F5B4-1550-B242-A710-ED456EDBC1A9}" srcOrd="0" destOrd="0" presId="urn:microsoft.com/office/officeart/2005/8/layout/orgChart1"/>
    <dgm:cxn modelId="{1557DE1E-DF1E-9547-90B7-006F7E95B0D8}" type="presParOf" srcId="{6AD5F5B4-1550-B242-A710-ED456EDBC1A9}" destId="{CFFD4D02-40A4-814C-91C7-80C0CFADC463}" srcOrd="0" destOrd="0" presId="urn:microsoft.com/office/officeart/2005/8/layout/orgChart1"/>
    <dgm:cxn modelId="{7BF69997-DE8F-7144-8374-6A85E6A8B836}" type="presParOf" srcId="{6AD5F5B4-1550-B242-A710-ED456EDBC1A9}" destId="{9CD1C124-CE8B-D040-8294-89A0A25159C2}" srcOrd="1" destOrd="0" presId="urn:microsoft.com/office/officeart/2005/8/layout/orgChart1"/>
    <dgm:cxn modelId="{FC5F7BB2-BC7F-1C48-B9CD-5393ECAF5DBD}" type="presParOf" srcId="{C91902AA-C296-5843-AA1C-67FA8F07841E}" destId="{6B17A659-AC86-6645-B56D-E2AF23FEE722}" srcOrd="1" destOrd="0" presId="urn:microsoft.com/office/officeart/2005/8/layout/orgChart1"/>
    <dgm:cxn modelId="{CFC407A6-B7F8-5144-9224-8B9F815BA75F}" type="presParOf" srcId="{C91902AA-C296-5843-AA1C-67FA8F07841E}" destId="{0FFB9264-6C09-FE45-B9D9-B0161DD2F977}" srcOrd="2" destOrd="0" presId="urn:microsoft.com/office/officeart/2005/8/layout/orgChart1"/>
    <dgm:cxn modelId="{306B9702-A05D-44B0-A3E3-B77E7B575382}" type="presParOf" srcId="{562B5C9B-5626-0544-B755-8782288655D1}" destId="{F8B5A929-39DB-4140-8B7E-30E93D0B6F3E}" srcOrd="2" destOrd="0" presId="urn:microsoft.com/office/officeart/2005/8/layout/orgChart1"/>
    <dgm:cxn modelId="{5591D1E0-A839-47EF-B8FB-7E68858E4540}" type="presParOf" srcId="{F8B5A929-39DB-4140-8B7E-30E93D0B6F3E}" destId="{735DF9DD-8C3F-4B0B-BC84-CFFB9D652902}" srcOrd="0" destOrd="0" presId="urn:microsoft.com/office/officeart/2005/8/layout/orgChart1"/>
    <dgm:cxn modelId="{43B3EAAC-8DAC-4622-91B0-0775292966C2}" type="presParOf" srcId="{735DF9DD-8C3F-4B0B-BC84-CFFB9D652902}" destId="{BEDF02C9-C874-4044-86CC-B5428F1AA58F}" srcOrd="0" destOrd="0" presId="urn:microsoft.com/office/officeart/2005/8/layout/orgChart1"/>
    <dgm:cxn modelId="{5E1390F8-1DDA-4024-822C-3173077CBD66}" type="presParOf" srcId="{735DF9DD-8C3F-4B0B-BC84-CFFB9D652902}" destId="{9E76777D-5787-4A5E-A33F-31AC2B4CB1E1}" srcOrd="1" destOrd="0" presId="urn:microsoft.com/office/officeart/2005/8/layout/orgChart1"/>
    <dgm:cxn modelId="{3E7161D5-0368-494C-A62E-EB7AB44AB0FD}" type="presParOf" srcId="{F8B5A929-39DB-4140-8B7E-30E93D0B6F3E}" destId="{560EDF51-72BA-4535-9270-2918C10413B7}" srcOrd="1" destOrd="0" presId="urn:microsoft.com/office/officeart/2005/8/layout/orgChart1"/>
    <dgm:cxn modelId="{57BD99B1-4267-493F-9A16-0A640F63FC33}" type="presParOf" srcId="{F8B5A929-39DB-4140-8B7E-30E93D0B6F3E}" destId="{F22EA8C7-1D6C-4D5E-897C-6F7905713A29}" srcOrd="2" destOrd="0" presId="urn:microsoft.com/office/officeart/2005/8/layout/orgChart1"/>
    <dgm:cxn modelId="{B31E7089-4DAF-1A44-9041-329F340F80F3}" type="presParOf" srcId="{562B5C9B-5626-0544-B755-8782288655D1}" destId="{9D465A18-3C5F-0541-88CA-803E322E6B64}" srcOrd="3" destOrd="0" presId="urn:microsoft.com/office/officeart/2005/8/layout/orgChart1"/>
    <dgm:cxn modelId="{9227C16D-8129-3A41-BD6C-AD42D7DCD143}" type="presParOf" srcId="{9D465A18-3C5F-0541-88CA-803E322E6B64}" destId="{8E36D01A-64CC-C649-81B5-9D97F83CAE2D}" srcOrd="0" destOrd="0" presId="urn:microsoft.com/office/officeart/2005/8/layout/orgChart1"/>
    <dgm:cxn modelId="{57B27753-09CA-9D4A-A9C2-55ED3646EEEB}" type="presParOf" srcId="{8E36D01A-64CC-C649-81B5-9D97F83CAE2D}" destId="{DEED0590-2BCF-2D47-AC07-6CA71DCAFD06}" srcOrd="0" destOrd="0" presId="urn:microsoft.com/office/officeart/2005/8/layout/orgChart1"/>
    <dgm:cxn modelId="{FA8DB040-3213-5742-B8CD-4B38D2358820}" type="presParOf" srcId="{8E36D01A-64CC-C649-81B5-9D97F83CAE2D}" destId="{858C012C-C931-2944-967C-FE85CB70EC8C}" srcOrd="1" destOrd="0" presId="urn:microsoft.com/office/officeart/2005/8/layout/orgChart1"/>
    <dgm:cxn modelId="{2C07B645-FF28-B946-A5D7-7E355570FFF4}" type="presParOf" srcId="{9D465A18-3C5F-0541-88CA-803E322E6B64}" destId="{7B222552-DAF1-6747-86B1-63078477123D}" srcOrd="1" destOrd="0" presId="urn:microsoft.com/office/officeart/2005/8/layout/orgChart1"/>
    <dgm:cxn modelId="{3D9CBF22-7972-0D4B-9E70-7C1CB4449096}" type="presParOf" srcId="{7B222552-DAF1-6747-86B1-63078477123D}" destId="{0A52DF42-D750-FF48-8333-177BDDFE0D50}" srcOrd="0" destOrd="0" presId="urn:microsoft.com/office/officeart/2005/8/layout/orgChart1"/>
    <dgm:cxn modelId="{2AA6F16C-FB88-5D40-B440-6E5CBF285E63}" type="presParOf" srcId="{7B222552-DAF1-6747-86B1-63078477123D}" destId="{DBA61F82-1C53-7D45-8FD0-BF9C0EF1BCE1}" srcOrd="1" destOrd="0" presId="urn:microsoft.com/office/officeart/2005/8/layout/orgChart1"/>
    <dgm:cxn modelId="{EA15AC12-EDD7-EE4C-860C-6DD0ADF60766}" type="presParOf" srcId="{DBA61F82-1C53-7D45-8FD0-BF9C0EF1BCE1}" destId="{DC908929-A020-FB42-87F2-193F2C457221}" srcOrd="0" destOrd="0" presId="urn:microsoft.com/office/officeart/2005/8/layout/orgChart1"/>
    <dgm:cxn modelId="{BB56EB2C-B61D-7147-9F63-A8979019BEE8}" type="presParOf" srcId="{DC908929-A020-FB42-87F2-193F2C457221}" destId="{0871F132-AB1A-4A49-8271-73E143343F6F}" srcOrd="0" destOrd="0" presId="urn:microsoft.com/office/officeart/2005/8/layout/orgChart1"/>
    <dgm:cxn modelId="{263C5329-359E-4B45-B263-2F76B92D2DBD}" type="presParOf" srcId="{DC908929-A020-FB42-87F2-193F2C457221}" destId="{4890F1DA-9552-C941-804D-168D9697EF7D}" srcOrd="1" destOrd="0" presId="urn:microsoft.com/office/officeart/2005/8/layout/orgChart1"/>
    <dgm:cxn modelId="{3C75F338-80B0-2540-AC0B-F422900A1035}" type="presParOf" srcId="{DBA61F82-1C53-7D45-8FD0-BF9C0EF1BCE1}" destId="{4D219B10-3B2F-0F41-8E4E-5E89E4FAD4FB}" srcOrd="1" destOrd="0" presId="urn:microsoft.com/office/officeart/2005/8/layout/orgChart1"/>
    <dgm:cxn modelId="{B1664FDE-2DB8-4748-9AB6-96981F6551F6}" type="presParOf" srcId="{4D219B10-3B2F-0F41-8E4E-5E89E4FAD4FB}" destId="{21CC4FC5-6139-9B43-8021-BAB7E8202327}" srcOrd="0" destOrd="0" presId="urn:microsoft.com/office/officeart/2005/8/layout/orgChart1"/>
    <dgm:cxn modelId="{4E010AC8-46A2-9D49-A4E9-5023EBEDA036}" type="presParOf" srcId="{4D219B10-3B2F-0F41-8E4E-5E89E4FAD4FB}" destId="{E4D50462-6177-9B40-8951-F7352F21EFD3}" srcOrd="1" destOrd="0" presId="urn:microsoft.com/office/officeart/2005/8/layout/orgChart1"/>
    <dgm:cxn modelId="{6F80ED7C-853A-244D-9418-4597EA825E9C}" type="presParOf" srcId="{E4D50462-6177-9B40-8951-F7352F21EFD3}" destId="{25CAF32D-42D3-5F40-B50E-128A8E63C884}" srcOrd="0" destOrd="0" presId="urn:microsoft.com/office/officeart/2005/8/layout/orgChart1"/>
    <dgm:cxn modelId="{E8126182-A870-834B-A120-9A2C3A4A391E}" type="presParOf" srcId="{25CAF32D-42D3-5F40-B50E-128A8E63C884}" destId="{8D52F3CB-E02F-BC47-A2D7-166E5777E880}" srcOrd="0" destOrd="0" presId="urn:microsoft.com/office/officeart/2005/8/layout/orgChart1"/>
    <dgm:cxn modelId="{E93C933F-1512-1748-9262-094359EFB562}" type="presParOf" srcId="{25CAF32D-42D3-5F40-B50E-128A8E63C884}" destId="{215EE33E-B17A-B649-87DF-F2D2467C25CB}" srcOrd="1" destOrd="0" presId="urn:microsoft.com/office/officeart/2005/8/layout/orgChart1"/>
    <dgm:cxn modelId="{A112F484-C513-5045-BC82-E7B8961FDCD0}" type="presParOf" srcId="{E4D50462-6177-9B40-8951-F7352F21EFD3}" destId="{A2780F1C-285A-3241-83D0-C0431E008348}" srcOrd="1" destOrd="0" presId="urn:microsoft.com/office/officeart/2005/8/layout/orgChart1"/>
    <dgm:cxn modelId="{A7659850-4161-4B47-B546-C113F3C4C1AD}" type="presParOf" srcId="{E4D50462-6177-9B40-8951-F7352F21EFD3}" destId="{305CB1E7-30EA-C749-8668-45207CA4CB08}" srcOrd="2" destOrd="0" presId="urn:microsoft.com/office/officeart/2005/8/layout/orgChart1"/>
    <dgm:cxn modelId="{66412B35-4DBC-5141-8F46-CC8B6730CF6C}" type="presParOf" srcId="{4D219B10-3B2F-0F41-8E4E-5E89E4FAD4FB}" destId="{546BEAFC-AAFA-D14B-B05B-A0734F23E18E}" srcOrd="2" destOrd="0" presId="urn:microsoft.com/office/officeart/2005/8/layout/orgChart1"/>
    <dgm:cxn modelId="{FCB107DC-A2F2-784B-B794-FD035D038E2F}" type="presParOf" srcId="{4D219B10-3B2F-0F41-8E4E-5E89E4FAD4FB}" destId="{03E503A3-7E0A-F144-A566-D51C673DB005}" srcOrd="3" destOrd="0" presId="urn:microsoft.com/office/officeart/2005/8/layout/orgChart1"/>
    <dgm:cxn modelId="{C0ED8A34-E4E3-1041-8AB3-A73C75B31EE5}" type="presParOf" srcId="{03E503A3-7E0A-F144-A566-D51C673DB005}" destId="{8DB17335-5A7F-F540-8303-4646958B659F}" srcOrd="0" destOrd="0" presId="urn:microsoft.com/office/officeart/2005/8/layout/orgChart1"/>
    <dgm:cxn modelId="{FE7394AE-84D9-B74B-9E65-A00DDB5AB901}" type="presParOf" srcId="{8DB17335-5A7F-F540-8303-4646958B659F}" destId="{E516766D-3AAD-EE44-93B2-AE091DE42507}" srcOrd="0" destOrd="0" presId="urn:microsoft.com/office/officeart/2005/8/layout/orgChart1"/>
    <dgm:cxn modelId="{4C26BEDD-B162-E045-943B-D45221D9D6A3}" type="presParOf" srcId="{8DB17335-5A7F-F540-8303-4646958B659F}" destId="{C1CB6312-C717-C24D-A000-A5A3309077BD}" srcOrd="1" destOrd="0" presId="urn:microsoft.com/office/officeart/2005/8/layout/orgChart1"/>
    <dgm:cxn modelId="{8225044F-BBDC-1341-8825-D0182A7FCBBE}" type="presParOf" srcId="{03E503A3-7E0A-F144-A566-D51C673DB005}" destId="{AD3B41DE-99FB-BB48-B8E7-62D1664F37C8}" srcOrd="1" destOrd="0" presId="urn:microsoft.com/office/officeart/2005/8/layout/orgChart1"/>
    <dgm:cxn modelId="{DC1A2F10-61AC-6342-AE81-1ECF8BE17455}" type="presParOf" srcId="{03E503A3-7E0A-F144-A566-D51C673DB005}" destId="{B66C4386-BC80-B34A-8878-104AACCA9386}" srcOrd="2" destOrd="0" presId="urn:microsoft.com/office/officeart/2005/8/layout/orgChart1"/>
    <dgm:cxn modelId="{CAF68889-D757-1242-B520-8DF9072EA2CB}" type="presParOf" srcId="{4D219B10-3B2F-0F41-8E4E-5E89E4FAD4FB}" destId="{17E8D9D0-24A5-D543-BCCF-C58587BD8F67}" srcOrd="4" destOrd="0" presId="urn:microsoft.com/office/officeart/2005/8/layout/orgChart1"/>
    <dgm:cxn modelId="{F4062C0F-FDE5-8C44-829B-9ACB4BDDF6B7}" type="presParOf" srcId="{4D219B10-3B2F-0F41-8E4E-5E89E4FAD4FB}" destId="{61F0780F-0175-F24C-80E2-ED5458DA3B46}" srcOrd="5" destOrd="0" presId="urn:microsoft.com/office/officeart/2005/8/layout/orgChart1"/>
    <dgm:cxn modelId="{0D752267-D39B-1743-A2C5-B950773395BB}" type="presParOf" srcId="{61F0780F-0175-F24C-80E2-ED5458DA3B46}" destId="{A83C6A0F-7C40-2747-82A8-5E9B075E5BBC}" srcOrd="0" destOrd="0" presId="urn:microsoft.com/office/officeart/2005/8/layout/orgChart1"/>
    <dgm:cxn modelId="{387045EB-0A1F-E944-98EC-13C492B1E517}" type="presParOf" srcId="{A83C6A0F-7C40-2747-82A8-5E9B075E5BBC}" destId="{C8373060-06E9-D94D-B5FC-91A62EDD5F56}" srcOrd="0" destOrd="0" presId="urn:microsoft.com/office/officeart/2005/8/layout/orgChart1"/>
    <dgm:cxn modelId="{500AF412-FD5C-6F4B-9C07-352B05F24DE7}" type="presParOf" srcId="{A83C6A0F-7C40-2747-82A8-5E9B075E5BBC}" destId="{94BBCA1A-904F-344D-BBFA-C36664FBD9C9}" srcOrd="1" destOrd="0" presId="urn:microsoft.com/office/officeart/2005/8/layout/orgChart1"/>
    <dgm:cxn modelId="{A5E8E5C8-62A3-1D4A-96A9-FD729FC1FAB6}" type="presParOf" srcId="{61F0780F-0175-F24C-80E2-ED5458DA3B46}" destId="{99585818-D1E8-224F-97A6-61874409ECA4}" srcOrd="1" destOrd="0" presId="urn:microsoft.com/office/officeart/2005/8/layout/orgChart1"/>
    <dgm:cxn modelId="{DC1E5D01-ADD1-354A-8A8C-6CE7D6C22184}" type="presParOf" srcId="{61F0780F-0175-F24C-80E2-ED5458DA3B46}" destId="{2E6C2643-9DD6-6841-B554-03D6F2FCED37}" srcOrd="2" destOrd="0" presId="urn:microsoft.com/office/officeart/2005/8/layout/orgChart1"/>
    <dgm:cxn modelId="{B52F30D8-2CCA-BF4F-88D1-1ACF39192EAF}" type="presParOf" srcId="{DBA61F82-1C53-7D45-8FD0-BF9C0EF1BCE1}" destId="{5D1287E5-18A4-234B-891E-2C7103E00E43}" srcOrd="2" destOrd="0" presId="urn:microsoft.com/office/officeart/2005/8/layout/orgChart1"/>
    <dgm:cxn modelId="{0FD1ABC3-9BE1-2242-A1AA-ECDD22F1D2DF}" type="presParOf" srcId="{7B222552-DAF1-6747-86B1-63078477123D}" destId="{94860E80-7CBB-994B-B43F-68DCE7829F94}" srcOrd="2" destOrd="0" presId="urn:microsoft.com/office/officeart/2005/8/layout/orgChart1"/>
    <dgm:cxn modelId="{56719895-6CF7-DF4B-93D6-A45EF4780C55}" type="presParOf" srcId="{7B222552-DAF1-6747-86B1-63078477123D}" destId="{B5F08A15-F3EE-EF47-8BB7-053BAE9BD0B3}" srcOrd="3" destOrd="0" presId="urn:microsoft.com/office/officeart/2005/8/layout/orgChart1"/>
    <dgm:cxn modelId="{030120B5-5E18-824E-BDFF-70C20708290D}" type="presParOf" srcId="{B5F08A15-F3EE-EF47-8BB7-053BAE9BD0B3}" destId="{BA2D7162-EDB8-374F-82C8-EC2A7581A4F6}" srcOrd="0" destOrd="0" presId="urn:microsoft.com/office/officeart/2005/8/layout/orgChart1"/>
    <dgm:cxn modelId="{A1961B02-F307-B347-A77B-F032900315DD}" type="presParOf" srcId="{BA2D7162-EDB8-374F-82C8-EC2A7581A4F6}" destId="{3A39ACC1-819F-3440-8929-4D9072333F6B}" srcOrd="0" destOrd="0" presId="urn:microsoft.com/office/officeart/2005/8/layout/orgChart1"/>
    <dgm:cxn modelId="{AB595B40-051A-234C-B4C2-25B7DE4132F4}" type="presParOf" srcId="{BA2D7162-EDB8-374F-82C8-EC2A7581A4F6}" destId="{3960B925-243A-C447-9B4A-C6EDA32136D6}" srcOrd="1" destOrd="0" presId="urn:microsoft.com/office/officeart/2005/8/layout/orgChart1"/>
    <dgm:cxn modelId="{D3EAC9B3-D320-5A40-9B09-9B0FFA325599}" type="presParOf" srcId="{B5F08A15-F3EE-EF47-8BB7-053BAE9BD0B3}" destId="{5E1070EE-1D6C-0243-870B-7EA0FA0FC1B0}" srcOrd="1" destOrd="0" presId="urn:microsoft.com/office/officeart/2005/8/layout/orgChart1"/>
    <dgm:cxn modelId="{3593BBAB-815C-0648-B621-E9C0A06A14BC}" type="presParOf" srcId="{5E1070EE-1D6C-0243-870B-7EA0FA0FC1B0}" destId="{6385A0E8-5BFE-3A46-9FC9-587EE6CEB391}" srcOrd="0" destOrd="0" presId="urn:microsoft.com/office/officeart/2005/8/layout/orgChart1"/>
    <dgm:cxn modelId="{220EF00F-D487-9B40-A609-62FEF5859410}" type="presParOf" srcId="{5E1070EE-1D6C-0243-870B-7EA0FA0FC1B0}" destId="{3A472B53-1360-AE49-A734-FAE248DA90DF}" srcOrd="1" destOrd="0" presId="urn:microsoft.com/office/officeart/2005/8/layout/orgChart1"/>
    <dgm:cxn modelId="{F68218FA-A6A1-8D48-834C-ED9A489C2AA2}" type="presParOf" srcId="{3A472B53-1360-AE49-A734-FAE248DA90DF}" destId="{0277037F-EB8C-C942-9D9B-B11FC61B01FD}" srcOrd="0" destOrd="0" presId="urn:microsoft.com/office/officeart/2005/8/layout/orgChart1"/>
    <dgm:cxn modelId="{AE0D28F4-52A1-8543-A247-F37CB941920B}" type="presParOf" srcId="{0277037F-EB8C-C942-9D9B-B11FC61B01FD}" destId="{41555ED1-F1FB-DA46-9804-A08ECF995D29}" srcOrd="0" destOrd="0" presId="urn:microsoft.com/office/officeart/2005/8/layout/orgChart1"/>
    <dgm:cxn modelId="{BF9DE61D-5ABB-E545-879B-6B82ADFE7E11}" type="presParOf" srcId="{0277037F-EB8C-C942-9D9B-B11FC61B01FD}" destId="{1CF4EBEE-AB38-F94C-B97E-352692FABEB9}" srcOrd="1" destOrd="0" presId="urn:microsoft.com/office/officeart/2005/8/layout/orgChart1"/>
    <dgm:cxn modelId="{AE8A3A03-FAD8-6B4D-9FC3-25EB255FF7E2}" type="presParOf" srcId="{3A472B53-1360-AE49-A734-FAE248DA90DF}" destId="{B525E317-1118-3F40-A3FE-17E6F3ADF56C}" srcOrd="1" destOrd="0" presId="urn:microsoft.com/office/officeart/2005/8/layout/orgChart1"/>
    <dgm:cxn modelId="{4CF3569D-E28A-954A-B691-6BAD79AA3F58}" type="presParOf" srcId="{3A472B53-1360-AE49-A734-FAE248DA90DF}" destId="{F18D8BCD-5AB7-E248-9362-A36DADA68680}" srcOrd="2" destOrd="0" presId="urn:microsoft.com/office/officeart/2005/8/layout/orgChart1"/>
    <dgm:cxn modelId="{32DDBF46-E561-2541-B787-3D4084B8876D}" type="presParOf" srcId="{5E1070EE-1D6C-0243-870B-7EA0FA0FC1B0}" destId="{530203B3-1AB6-F94A-B004-A6BA1340FF04}" srcOrd="2" destOrd="0" presId="urn:microsoft.com/office/officeart/2005/8/layout/orgChart1"/>
    <dgm:cxn modelId="{5C5ED00A-A80F-4B4A-A530-5114B1306597}" type="presParOf" srcId="{5E1070EE-1D6C-0243-870B-7EA0FA0FC1B0}" destId="{64CCFB50-0DAD-DF4F-87CB-B626A8479DBD}" srcOrd="3" destOrd="0" presId="urn:microsoft.com/office/officeart/2005/8/layout/orgChart1"/>
    <dgm:cxn modelId="{2D9B3D5D-A863-3940-A841-A035CB67F595}" type="presParOf" srcId="{64CCFB50-0DAD-DF4F-87CB-B626A8479DBD}" destId="{2D66C99E-D1A8-FD4A-957C-402AA40C0788}" srcOrd="0" destOrd="0" presId="urn:microsoft.com/office/officeart/2005/8/layout/orgChart1"/>
    <dgm:cxn modelId="{3BC1EE8B-CCE0-7540-9412-9CAAA35D6C10}" type="presParOf" srcId="{2D66C99E-D1A8-FD4A-957C-402AA40C0788}" destId="{67A1E951-6876-1E41-AFEF-F040469879C7}" srcOrd="0" destOrd="0" presId="urn:microsoft.com/office/officeart/2005/8/layout/orgChart1"/>
    <dgm:cxn modelId="{D0518E6E-337F-2E4D-958C-04586FD7D63A}" type="presParOf" srcId="{2D66C99E-D1A8-FD4A-957C-402AA40C0788}" destId="{697F81EA-8275-4C46-82AC-04AF357196BC}" srcOrd="1" destOrd="0" presId="urn:microsoft.com/office/officeart/2005/8/layout/orgChart1"/>
    <dgm:cxn modelId="{6381B33B-3F82-EC4B-8BF4-E705A9440385}" type="presParOf" srcId="{64CCFB50-0DAD-DF4F-87CB-B626A8479DBD}" destId="{7568A39A-B649-8843-BDDB-F210159106B1}" srcOrd="1" destOrd="0" presId="urn:microsoft.com/office/officeart/2005/8/layout/orgChart1"/>
    <dgm:cxn modelId="{E4A0E7E6-4A57-E749-B2A2-11F6453370D7}" type="presParOf" srcId="{64CCFB50-0DAD-DF4F-87CB-B626A8479DBD}" destId="{1BA9181E-B79A-6D46-9301-B999C0C8E123}" srcOrd="2" destOrd="0" presId="urn:microsoft.com/office/officeart/2005/8/layout/orgChart1"/>
    <dgm:cxn modelId="{5B49721A-FF9E-B149-A1E4-A83C17DCA000}" type="presParOf" srcId="{B5F08A15-F3EE-EF47-8BB7-053BAE9BD0B3}" destId="{ED202309-4050-A448-884E-3F06DB9CA47A}" srcOrd="2" destOrd="0" presId="urn:microsoft.com/office/officeart/2005/8/layout/orgChart1"/>
    <dgm:cxn modelId="{FB0440B9-5078-634E-822F-81947B9425C9}" type="presParOf" srcId="{7B222552-DAF1-6747-86B1-63078477123D}" destId="{377F53DE-D101-E74C-A98F-111F31DB68BB}" srcOrd="4" destOrd="0" presId="urn:microsoft.com/office/officeart/2005/8/layout/orgChart1"/>
    <dgm:cxn modelId="{7E340A0C-AE29-0F47-B6B6-788E1FE459CC}" type="presParOf" srcId="{7B222552-DAF1-6747-86B1-63078477123D}" destId="{04B2E21B-1165-6B40-A807-3681D4916A1A}" srcOrd="5" destOrd="0" presId="urn:microsoft.com/office/officeart/2005/8/layout/orgChart1"/>
    <dgm:cxn modelId="{0A652718-6ABA-D643-BE9B-10717A871E7C}" type="presParOf" srcId="{04B2E21B-1165-6B40-A807-3681D4916A1A}" destId="{006AF996-FBEA-DE46-A20F-3631D5EC7E5D}" srcOrd="0" destOrd="0" presId="urn:microsoft.com/office/officeart/2005/8/layout/orgChart1"/>
    <dgm:cxn modelId="{2275F541-ECBB-7A45-882F-3A9C3F5AA52E}" type="presParOf" srcId="{006AF996-FBEA-DE46-A20F-3631D5EC7E5D}" destId="{03005B52-5FA3-0148-B00F-786BE52A68FB}" srcOrd="0" destOrd="0" presId="urn:microsoft.com/office/officeart/2005/8/layout/orgChart1"/>
    <dgm:cxn modelId="{0D01798C-ECC9-FF4E-803C-D0DEF2703FEA}" type="presParOf" srcId="{006AF996-FBEA-DE46-A20F-3631D5EC7E5D}" destId="{DAB7B062-0188-9E45-A711-3EF82B759F49}" srcOrd="1" destOrd="0" presId="urn:microsoft.com/office/officeart/2005/8/layout/orgChart1"/>
    <dgm:cxn modelId="{42B5D484-525A-8448-8F7B-CBA4FD5D7E75}" type="presParOf" srcId="{04B2E21B-1165-6B40-A807-3681D4916A1A}" destId="{BC39D4D4-B83A-2441-9AEC-34F429F89ED7}" srcOrd="1" destOrd="0" presId="urn:microsoft.com/office/officeart/2005/8/layout/orgChart1"/>
    <dgm:cxn modelId="{EA70B090-B31B-9C49-AAD2-39CB47A28D77}" type="presParOf" srcId="{04B2E21B-1165-6B40-A807-3681D4916A1A}" destId="{01FA5338-C7A1-5048-93FC-60890316AD0F}" srcOrd="2" destOrd="0" presId="urn:microsoft.com/office/officeart/2005/8/layout/orgChart1"/>
    <dgm:cxn modelId="{2383ED6B-81FC-4DCC-B736-1F145FCD7C5D}" type="presParOf" srcId="{7B222552-DAF1-6747-86B1-63078477123D}" destId="{A61A4E63-5F8F-4347-934B-0AFABDB6529F}" srcOrd="6" destOrd="0" presId="urn:microsoft.com/office/officeart/2005/8/layout/orgChart1"/>
    <dgm:cxn modelId="{A9790B48-A09D-4186-B7BD-4E3951140EF4}" type="presParOf" srcId="{7B222552-DAF1-6747-86B1-63078477123D}" destId="{80B71526-F50B-4A82-A342-0645505778CB}" srcOrd="7" destOrd="0" presId="urn:microsoft.com/office/officeart/2005/8/layout/orgChart1"/>
    <dgm:cxn modelId="{627604E4-1105-49AF-99DE-D839838001EF}" type="presParOf" srcId="{80B71526-F50B-4A82-A342-0645505778CB}" destId="{AE9184EA-09D9-48BB-AA6C-9AB6672EBBA2}" srcOrd="0" destOrd="0" presId="urn:microsoft.com/office/officeart/2005/8/layout/orgChart1"/>
    <dgm:cxn modelId="{C10A37D0-D2C4-4B40-BEEB-3A00A21E5CC5}" type="presParOf" srcId="{AE9184EA-09D9-48BB-AA6C-9AB6672EBBA2}" destId="{616AB5D9-35B2-4DC4-9C27-41C8AC587C60}" srcOrd="0" destOrd="0" presId="urn:microsoft.com/office/officeart/2005/8/layout/orgChart1"/>
    <dgm:cxn modelId="{F6FC9AA3-0E21-4AD4-916B-6243058D58DE}" type="presParOf" srcId="{AE9184EA-09D9-48BB-AA6C-9AB6672EBBA2}" destId="{94246582-48D1-464E-A573-80B31A778399}" srcOrd="1" destOrd="0" presId="urn:microsoft.com/office/officeart/2005/8/layout/orgChart1"/>
    <dgm:cxn modelId="{4BBD6A09-D345-4A63-B834-4B59C4E688B6}" type="presParOf" srcId="{80B71526-F50B-4A82-A342-0645505778CB}" destId="{44F869CA-7C57-4298-9693-81EF5B9A7CE8}" srcOrd="1" destOrd="0" presId="urn:microsoft.com/office/officeart/2005/8/layout/orgChart1"/>
    <dgm:cxn modelId="{D327CA61-AEA1-421A-B5B0-891612A594B7}" type="presParOf" srcId="{80B71526-F50B-4A82-A342-0645505778CB}" destId="{E701BB5D-7D13-4099-9C1D-564A4BADD1C3}" srcOrd="2" destOrd="0" presId="urn:microsoft.com/office/officeart/2005/8/layout/orgChart1"/>
    <dgm:cxn modelId="{C89DFE53-C887-2C49-B438-94C1877DBC2A}" type="presParOf" srcId="{9D465A18-3C5F-0541-88CA-803E322E6B64}" destId="{0E433D88-4229-6F46-865F-6B751FE5CD81}" srcOrd="2" destOrd="0" presId="urn:microsoft.com/office/officeart/2005/8/layout/orgChar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1A4E63-5F8F-4347-934B-0AFABDB6529F}">
      <dsp:nvSpPr>
        <dsp:cNvPr id="0" name=""/>
        <dsp:cNvSpPr/>
      </dsp:nvSpPr>
      <dsp:spPr>
        <a:xfrm>
          <a:off x="8589949" y="1536467"/>
          <a:ext cx="1991909" cy="1955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77"/>
              </a:lnTo>
              <a:lnTo>
                <a:pt x="1991909" y="84377"/>
              </a:lnTo>
              <a:lnTo>
                <a:pt x="1991909" y="1955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7F53DE-D101-E74C-A98F-111F31DB68BB}">
      <dsp:nvSpPr>
        <dsp:cNvPr id="0" name=""/>
        <dsp:cNvSpPr/>
      </dsp:nvSpPr>
      <dsp:spPr>
        <a:xfrm>
          <a:off x="8589949" y="1536467"/>
          <a:ext cx="587548" cy="1955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77"/>
              </a:lnTo>
              <a:lnTo>
                <a:pt x="587548" y="84377"/>
              </a:lnTo>
              <a:lnTo>
                <a:pt x="587548" y="195526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0203B3-1AB6-F94A-B004-A6BA1340FF04}">
      <dsp:nvSpPr>
        <dsp:cNvPr id="0" name=""/>
        <dsp:cNvSpPr/>
      </dsp:nvSpPr>
      <dsp:spPr>
        <a:xfrm>
          <a:off x="7233783" y="2330451"/>
          <a:ext cx="136955" cy="10015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1573"/>
              </a:lnTo>
              <a:lnTo>
                <a:pt x="136955" y="1001573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85A0E8-5BFE-3A46-9FC9-587EE6CEB391}">
      <dsp:nvSpPr>
        <dsp:cNvPr id="0" name=""/>
        <dsp:cNvSpPr/>
      </dsp:nvSpPr>
      <dsp:spPr>
        <a:xfrm>
          <a:off x="7233783" y="2330451"/>
          <a:ext cx="121235" cy="3987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775"/>
              </a:lnTo>
              <a:lnTo>
                <a:pt x="121235" y="398775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860E80-7CBB-994B-B43F-68DCE7829F94}">
      <dsp:nvSpPr>
        <dsp:cNvPr id="0" name=""/>
        <dsp:cNvSpPr/>
      </dsp:nvSpPr>
      <dsp:spPr>
        <a:xfrm>
          <a:off x="7759079" y="1536467"/>
          <a:ext cx="830869" cy="203074"/>
        </a:xfrm>
        <a:custGeom>
          <a:avLst/>
          <a:gdLst/>
          <a:ahLst/>
          <a:cxnLst/>
          <a:rect l="0" t="0" r="0" b="0"/>
          <a:pathLst>
            <a:path>
              <a:moveTo>
                <a:pt x="830869" y="0"/>
              </a:moveTo>
              <a:lnTo>
                <a:pt x="830869" y="91925"/>
              </a:lnTo>
              <a:lnTo>
                <a:pt x="0" y="91925"/>
              </a:lnTo>
              <a:lnTo>
                <a:pt x="0" y="203074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E8D9D0-24A5-D543-BCCF-C58587BD8F67}">
      <dsp:nvSpPr>
        <dsp:cNvPr id="0" name=""/>
        <dsp:cNvSpPr/>
      </dsp:nvSpPr>
      <dsp:spPr>
        <a:xfrm>
          <a:off x="5842537" y="2322903"/>
          <a:ext cx="104139" cy="16124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2402"/>
              </a:lnTo>
              <a:lnTo>
                <a:pt x="104139" y="1612402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6BEAFC-AAFA-D14B-B05B-A0734F23E18E}">
      <dsp:nvSpPr>
        <dsp:cNvPr id="0" name=""/>
        <dsp:cNvSpPr/>
      </dsp:nvSpPr>
      <dsp:spPr>
        <a:xfrm>
          <a:off x="5842537" y="2322903"/>
          <a:ext cx="95745" cy="1008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8363"/>
              </a:lnTo>
              <a:lnTo>
                <a:pt x="95745" y="1008363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CC4FC5-6139-9B43-8021-BAB7E8202327}">
      <dsp:nvSpPr>
        <dsp:cNvPr id="0" name=""/>
        <dsp:cNvSpPr/>
      </dsp:nvSpPr>
      <dsp:spPr>
        <a:xfrm>
          <a:off x="5842537" y="2322903"/>
          <a:ext cx="96422" cy="4017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1766"/>
              </a:lnTo>
              <a:lnTo>
                <a:pt x="96422" y="401766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52DF42-D750-FF48-8333-177BDDFE0D50}">
      <dsp:nvSpPr>
        <dsp:cNvPr id="0" name=""/>
        <dsp:cNvSpPr/>
      </dsp:nvSpPr>
      <dsp:spPr>
        <a:xfrm>
          <a:off x="6343021" y="1536467"/>
          <a:ext cx="2246927" cy="195526"/>
        </a:xfrm>
        <a:custGeom>
          <a:avLst/>
          <a:gdLst/>
          <a:ahLst/>
          <a:cxnLst/>
          <a:rect l="0" t="0" r="0" b="0"/>
          <a:pathLst>
            <a:path>
              <a:moveTo>
                <a:pt x="2246927" y="0"/>
              </a:moveTo>
              <a:lnTo>
                <a:pt x="2246927" y="84377"/>
              </a:lnTo>
              <a:lnTo>
                <a:pt x="0" y="84377"/>
              </a:lnTo>
              <a:lnTo>
                <a:pt x="0" y="195526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E78D6F-FB4B-40DE-8D72-641BBE0CC719}">
      <dsp:nvSpPr>
        <dsp:cNvPr id="0" name=""/>
        <dsp:cNvSpPr/>
      </dsp:nvSpPr>
      <dsp:spPr>
        <a:xfrm>
          <a:off x="2775242" y="1515719"/>
          <a:ext cx="1953378" cy="2252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054"/>
              </a:lnTo>
              <a:lnTo>
                <a:pt x="1953378" y="114054"/>
              </a:lnTo>
              <a:lnTo>
                <a:pt x="1953378" y="2252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95890D-5065-5A47-A35E-74F66BE0347D}">
      <dsp:nvSpPr>
        <dsp:cNvPr id="0" name=""/>
        <dsp:cNvSpPr/>
      </dsp:nvSpPr>
      <dsp:spPr>
        <a:xfrm>
          <a:off x="2775242" y="1515719"/>
          <a:ext cx="672657" cy="2252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054"/>
              </a:lnTo>
              <a:lnTo>
                <a:pt x="672657" y="114054"/>
              </a:lnTo>
              <a:lnTo>
                <a:pt x="672657" y="225203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E8EAED-D3B8-C446-BD36-B0E401B776B7}">
      <dsp:nvSpPr>
        <dsp:cNvPr id="0" name=""/>
        <dsp:cNvSpPr/>
      </dsp:nvSpPr>
      <dsp:spPr>
        <a:xfrm>
          <a:off x="2174122" y="1515719"/>
          <a:ext cx="601119" cy="225203"/>
        </a:xfrm>
        <a:custGeom>
          <a:avLst/>
          <a:gdLst/>
          <a:ahLst/>
          <a:cxnLst/>
          <a:rect l="0" t="0" r="0" b="0"/>
          <a:pathLst>
            <a:path>
              <a:moveTo>
                <a:pt x="601119" y="0"/>
              </a:moveTo>
              <a:lnTo>
                <a:pt x="601119" y="114054"/>
              </a:lnTo>
              <a:lnTo>
                <a:pt x="0" y="114054"/>
              </a:lnTo>
              <a:lnTo>
                <a:pt x="0" y="225203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5AEBD0-3D0B-0E40-8853-116696817AC9}">
      <dsp:nvSpPr>
        <dsp:cNvPr id="0" name=""/>
        <dsp:cNvSpPr/>
      </dsp:nvSpPr>
      <dsp:spPr>
        <a:xfrm>
          <a:off x="412440" y="2331742"/>
          <a:ext cx="96791" cy="1591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1715"/>
              </a:lnTo>
              <a:lnTo>
                <a:pt x="96791" y="1591715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7B2D64-7D37-F14E-9B5B-95CE3DC93D38}">
      <dsp:nvSpPr>
        <dsp:cNvPr id="0" name=""/>
        <dsp:cNvSpPr/>
      </dsp:nvSpPr>
      <dsp:spPr>
        <a:xfrm>
          <a:off x="412440" y="2331742"/>
          <a:ext cx="96791" cy="1003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3452"/>
              </a:lnTo>
              <a:lnTo>
                <a:pt x="96791" y="1003452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F4AD1-9EF9-3641-ACDB-AB44040ABACF}">
      <dsp:nvSpPr>
        <dsp:cNvPr id="0" name=""/>
        <dsp:cNvSpPr/>
      </dsp:nvSpPr>
      <dsp:spPr>
        <a:xfrm>
          <a:off x="412440" y="2331742"/>
          <a:ext cx="96791" cy="3862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200"/>
              </a:lnTo>
              <a:lnTo>
                <a:pt x="96791" y="386200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DDF375-D810-6A40-B379-94BCA546B4F2}">
      <dsp:nvSpPr>
        <dsp:cNvPr id="0" name=""/>
        <dsp:cNvSpPr/>
      </dsp:nvSpPr>
      <dsp:spPr>
        <a:xfrm>
          <a:off x="890956" y="1515719"/>
          <a:ext cx="1884286" cy="225113"/>
        </a:xfrm>
        <a:custGeom>
          <a:avLst/>
          <a:gdLst/>
          <a:ahLst/>
          <a:cxnLst/>
          <a:rect l="0" t="0" r="0" b="0"/>
          <a:pathLst>
            <a:path>
              <a:moveTo>
                <a:pt x="1884286" y="0"/>
              </a:moveTo>
              <a:lnTo>
                <a:pt x="1884286" y="113964"/>
              </a:lnTo>
              <a:lnTo>
                <a:pt x="0" y="113964"/>
              </a:lnTo>
              <a:lnTo>
                <a:pt x="0" y="225113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F7DABA-30E9-4A43-AAE8-5E99990C234E}">
      <dsp:nvSpPr>
        <dsp:cNvPr id="0" name=""/>
        <dsp:cNvSpPr/>
      </dsp:nvSpPr>
      <dsp:spPr>
        <a:xfrm>
          <a:off x="2025447" y="898096"/>
          <a:ext cx="1499589" cy="61762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1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Educational Programs and </a:t>
          </a:r>
        </a:p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1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Learning Innovation</a:t>
          </a:r>
          <a:endParaRPr lang="en-US" sz="200" b="1" kern="1200">
            <a:solidFill>
              <a:schemeClr val="tx2"/>
            </a:solidFill>
            <a:latin typeface="Kievit Offc" panose="020B0504030101020102" pitchFamily="34" charset="77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055597" y="928246"/>
        <a:ext cx="1439289" cy="557322"/>
      </dsp:txXfrm>
    </dsp:sp>
    <dsp:sp modelId="{C429E4F9-F51C-CC48-B96C-DB3460C14A6A}">
      <dsp:nvSpPr>
        <dsp:cNvPr id="0" name=""/>
        <dsp:cNvSpPr/>
      </dsp:nvSpPr>
      <dsp:spPr>
        <a:xfrm>
          <a:off x="292811" y="1740832"/>
          <a:ext cx="1196290" cy="590909"/>
        </a:xfrm>
        <a:prstGeom prst="round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1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Course Development </a:t>
          </a:r>
        </a:p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1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and Training</a:t>
          </a:r>
        </a:p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100" b="1" kern="1200">
            <a:solidFill>
              <a:schemeClr val="tx2"/>
            </a:solidFill>
            <a:latin typeface="Kievit Offc" panose="020B0504030101020102" pitchFamily="34" charset="77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321657" y="1769678"/>
        <a:ext cx="1138598" cy="533217"/>
      </dsp:txXfrm>
    </dsp:sp>
    <dsp:sp modelId="{051D98F0-2A66-2A4D-9EB6-F4F68906DBCA}">
      <dsp:nvSpPr>
        <dsp:cNvPr id="0" name=""/>
        <dsp:cNvSpPr/>
      </dsp:nvSpPr>
      <dsp:spPr>
        <a:xfrm>
          <a:off x="509231" y="2453302"/>
          <a:ext cx="1158933" cy="529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Multimedia Development</a:t>
          </a:r>
        </a:p>
      </dsp:txBody>
      <dsp:txXfrm>
        <a:off x="535068" y="2479139"/>
        <a:ext cx="1107259" cy="477606"/>
      </dsp:txXfrm>
    </dsp:sp>
    <dsp:sp modelId="{0A2D642B-5929-0246-A23B-A8147A0A4CEC}">
      <dsp:nvSpPr>
        <dsp:cNvPr id="0" name=""/>
        <dsp:cNvSpPr/>
      </dsp:nvSpPr>
      <dsp:spPr>
        <a:xfrm>
          <a:off x="509231" y="3070554"/>
          <a:ext cx="1158933" cy="529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Instructional Design</a:t>
          </a:r>
        </a:p>
      </dsp:txBody>
      <dsp:txXfrm>
        <a:off x="535068" y="3096391"/>
        <a:ext cx="1107259" cy="477606"/>
      </dsp:txXfrm>
    </dsp:sp>
    <dsp:sp modelId="{47615872-FDE0-ED45-9589-E2D6994BC600}">
      <dsp:nvSpPr>
        <dsp:cNvPr id="0" name=""/>
        <dsp:cNvSpPr/>
      </dsp:nvSpPr>
      <dsp:spPr>
        <a:xfrm>
          <a:off x="509231" y="3679433"/>
          <a:ext cx="1158933" cy="4880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Training</a:t>
          </a:r>
        </a:p>
      </dsp:txBody>
      <dsp:txXfrm>
        <a:off x="533056" y="3703258"/>
        <a:ext cx="1111283" cy="440399"/>
      </dsp:txXfrm>
    </dsp:sp>
    <dsp:sp modelId="{0C34E157-A2C5-324A-BD1E-940054A67230}">
      <dsp:nvSpPr>
        <dsp:cNvPr id="0" name=""/>
        <dsp:cNvSpPr/>
      </dsp:nvSpPr>
      <dsp:spPr>
        <a:xfrm>
          <a:off x="1575977" y="1740922"/>
          <a:ext cx="1196290" cy="590909"/>
        </a:xfrm>
        <a:prstGeom prst="round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1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Ecampus Research Unit</a:t>
          </a:r>
        </a:p>
      </dsp:txBody>
      <dsp:txXfrm>
        <a:off x="1604823" y="1769768"/>
        <a:ext cx="1138598" cy="533217"/>
      </dsp:txXfrm>
    </dsp:sp>
    <dsp:sp modelId="{3DDB7C95-0C10-A242-A81A-2A239552ADBC}">
      <dsp:nvSpPr>
        <dsp:cNvPr id="0" name=""/>
        <dsp:cNvSpPr/>
      </dsp:nvSpPr>
      <dsp:spPr>
        <a:xfrm>
          <a:off x="2849754" y="1740922"/>
          <a:ext cx="1196290" cy="590909"/>
        </a:xfrm>
        <a:prstGeom prst="round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1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Open Educational Resources</a:t>
          </a:r>
        </a:p>
      </dsp:txBody>
      <dsp:txXfrm>
        <a:off x="2878600" y="1769768"/>
        <a:ext cx="1138598" cy="533217"/>
      </dsp:txXfrm>
    </dsp:sp>
    <dsp:sp modelId="{803662F1-E493-4492-937C-56C8DCB07C0E}">
      <dsp:nvSpPr>
        <dsp:cNvPr id="0" name=""/>
        <dsp:cNvSpPr/>
      </dsp:nvSpPr>
      <dsp:spPr>
        <a:xfrm>
          <a:off x="4130475" y="1740922"/>
          <a:ext cx="1196290" cy="590909"/>
        </a:xfrm>
        <a:prstGeom prst="round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1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Alternative Credentials</a:t>
          </a:r>
        </a:p>
      </dsp:txBody>
      <dsp:txXfrm>
        <a:off x="4159321" y="1769768"/>
        <a:ext cx="1138598" cy="533217"/>
      </dsp:txXfrm>
    </dsp:sp>
    <dsp:sp modelId="{CFFD4D02-40A4-814C-91C7-80C0CFADC463}">
      <dsp:nvSpPr>
        <dsp:cNvPr id="0" name=""/>
        <dsp:cNvSpPr/>
      </dsp:nvSpPr>
      <dsp:spPr>
        <a:xfrm>
          <a:off x="4796993" y="999019"/>
          <a:ext cx="1005844" cy="43850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Program Management</a:t>
          </a:r>
        </a:p>
      </dsp:txBody>
      <dsp:txXfrm>
        <a:off x="4818399" y="1020425"/>
        <a:ext cx="963032" cy="395691"/>
      </dsp:txXfrm>
    </dsp:sp>
    <dsp:sp modelId="{BEDF02C9-C874-4044-86CC-B5428F1AA58F}">
      <dsp:nvSpPr>
        <dsp:cNvPr id="0" name=""/>
        <dsp:cNvSpPr/>
      </dsp:nvSpPr>
      <dsp:spPr>
        <a:xfrm>
          <a:off x="5688640" y="1000708"/>
          <a:ext cx="1005844" cy="437032"/>
        </a:xfrm>
        <a:prstGeom prst="roundRect">
          <a:avLst/>
        </a:pr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Analytics</a:t>
          </a:r>
        </a:p>
      </dsp:txBody>
      <dsp:txXfrm>
        <a:off x="5709974" y="1022042"/>
        <a:ext cx="963176" cy="394364"/>
      </dsp:txXfrm>
    </dsp:sp>
    <dsp:sp modelId="{DEED0590-2BCF-2D47-AC07-6CA71DCAFD06}">
      <dsp:nvSpPr>
        <dsp:cNvPr id="0" name=""/>
        <dsp:cNvSpPr/>
      </dsp:nvSpPr>
      <dsp:spPr>
        <a:xfrm>
          <a:off x="7819142" y="881307"/>
          <a:ext cx="1541614" cy="6551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1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Market Development and the Student Experience</a:t>
          </a:r>
        </a:p>
      </dsp:txBody>
      <dsp:txXfrm>
        <a:off x="7851124" y="913289"/>
        <a:ext cx="1477650" cy="591195"/>
      </dsp:txXfrm>
    </dsp:sp>
    <dsp:sp modelId="{0871F132-AB1A-4A49-8271-73E143343F6F}">
      <dsp:nvSpPr>
        <dsp:cNvPr id="0" name=""/>
        <dsp:cNvSpPr/>
      </dsp:nvSpPr>
      <dsp:spPr>
        <a:xfrm>
          <a:off x="5717417" y="1731993"/>
          <a:ext cx="1251208" cy="590909"/>
        </a:xfrm>
        <a:prstGeom prst="round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1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Marketing and Enrollment Services</a:t>
          </a:r>
        </a:p>
      </dsp:txBody>
      <dsp:txXfrm>
        <a:off x="5746263" y="1760839"/>
        <a:ext cx="1193516" cy="533217"/>
      </dsp:txXfrm>
    </dsp:sp>
    <dsp:sp modelId="{8D52F3CB-E02F-BC47-A2D7-166E5777E880}">
      <dsp:nvSpPr>
        <dsp:cNvPr id="0" name=""/>
        <dsp:cNvSpPr/>
      </dsp:nvSpPr>
      <dsp:spPr>
        <a:xfrm>
          <a:off x="5938960" y="2460029"/>
          <a:ext cx="1232874" cy="529280"/>
        </a:xfrm>
        <a:prstGeom prst="roundRect">
          <a:avLst/>
        </a:pr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0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Marketing</a:t>
          </a:r>
        </a:p>
      </dsp:txBody>
      <dsp:txXfrm>
        <a:off x="5964797" y="2485866"/>
        <a:ext cx="1181200" cy="477606"/>
      </dsp:txXfrm>
    </dsp:sp>
    <dsp:sp modelId="{E516766D-3AAD-EE44-93B2-AE091DE42507}">
      <dsp:nvSpPr>
        <dsp:cNvPr id="0" name=""/>
        <dsp:cNvSpPr/>
      </dsp:nvSpPr>
      <dsp:spPr>
        <a:xfrm>
          <a:off x="5938283" y="3066627"/>
          <a:ext cx="1232874" cy="529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Web and IT</a:t>
          </a:r>
        </a:p>
      </dsp:txBody>
      <dsp:txXfrm>
        <a:off x="5964120" y="3092464"/>
        <a:ext cx="1181200" cy="477606"/>
      </dsp:txXfrm>
    </dsp:sp>
    <dsp:sp modelId="{C8373060-06E9-D94D-B5FC-91A62EDD5F56}">
      <dsp:nvSpPr>
        <dsp:cNvPr id="0" name=""/>
        <dsp:cNvSpPr/>
      </dsp:nvSpPr>
      <dsp:spPr>
        <a:xfrm>
          <a:off x="5946677" y="3679359"/>
          <a:ext cx="1232874" cy="5118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Enrollment Services</a:t>
          </a:r>
        </a:p>
      </dsp:txBody>
      <dsp:txXfrm>
        <a:off x="5971666" y="3704348"/>
        <a:ext cx="1182896" cy="461915"/>
      </dsp:txXfrm>
    </dsp:sp>
    <dsp:sp modelId="{3A39ACC1-819F-3440-8929-4D9072333F6B}">
      <dsp:nvSpPr>
        <dsp:cNvPr id="0" name=""/>
        <dsp:cNvSpPr/>
      </dsp:nvSpPr>
      <dsp:spPr>
        <a:xfrm>
          <a:off x="7102459" y="1739541"/>
          <a:ext cx="1313240" cy="590909"/>
        </a:xfrm>
        <a:prstGeom prst="round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1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Student Success</a:t>
          </a:r>
        </a:p>
      </dsp:txBody>
      <dsp:txXfrm>
        <a:off x="7131305" y="1768387"/>
        <a:ext cx="1255548" cy="533217"/>
      </dsp:txXfrm>
    </dsp:sp>
    <dsp:sp modelId="{41555ED1-F1FB-DA46-9804-A08ECF995D29}">
      <dsp:nvSpPr>
        <dsp:cNvPr id="0" name=""/>
        <dsp:cNvSpPr/>
      </dsp:nvSpPr>
      <dsp:spPr>
        <a:xfrm>
          <a:off x="7355018" y="2464586"/>
          <a:ext cx="1254341" cy="529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Success Coaching</a:t>
          </a:r>
        </a:p>
      </dsp:txBody>
      <dsp:txXfrm>
        <a:off x="7380855" y="2490423"/>
        <a:ext cx="1202667" cy="477606"/>
      </dsp:txXfrm>
    </dsp:sp>
    <dsp:sp modelId="{67A1E951-6876-1E41-AFEF-F040469879C7}">
      <dsp:nvSpPr>
        <dsp:cNvPr id="0" name=""/>
        <dsp:cNvSpPr/>
      </dsp:nvSpPr>
      <dsp:spPr>
        <a:xfrm>
          <a:off x="7370738" y="3067384"/>
          <a:ext cx="1254341" cy="529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Student Services</a:t>
          </a:r>
        </a:p>
      </dsp:txBody>
      <dsp:txXfrm>
        <a:off x="7396575" y="3093221"/>
        <a:ext cx="1202667" cy="477606"/>
      </dsp:txXfrm>
    </dsp:sp>
    <dsp:sp modelId="{03005B52-5FA3-0148-B00F-786BE52A68FB}">
      <dsp:nvSpPr>
        <dsp:cNvPr id="0" name=""/>
        <dsp:cNvSpPr/>
      </dsp:nvSpPr>
      <dsp:spPr>
        <a:xfrm>
          <a:off x="8564660" y="1731993"/>
          <a:ext cx="1225675" cy="590909"/>
        </a:xfrm>
        <a:prstGeom prst="round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1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Corporate and Workforce Education</a:t>
          </a:r>
        </a:p>
      </dsp:txBody>
      <dsp:txXfrm>
        <a:off x="8593506" y="1760839"/>
        <a:ext cx="1167983" cy="533217"/>
      </dsp:txXfrm>
    </dsp:sp>
    <dsp:sp modelId="{616AB5D9-35B2-4DC4-9C27-41C8AC587C60}">
      <dsp:nvSpPr>
        <dsp:cNvPr id="0" name=""/>
        <dsp:cNvSpPr/>
      </dsp:nvSpPr>
      <dsp:spPr>
        <a:xfrm>
          <a:off x="9900616" y="1731993"/>
          <a:ext cx="1362484" cy="590909"/>
        </a:xfrm>
        <a:prstGeom prst="roundRect">
          <a:avLst/>
        </a:prstGeom>
        <a:solidFill>
          <a:srgbClr val="D9D9D9"/>
        </a:solidFill>
        <a:ln w="12700" cap="flat" cmpd="sng" algn="ctr">
          <a:solidFill>
            <a:srgbClr val="A7ACA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1" kern="1200">
              <a:solidFill>
                <a:schemeClr val="tx2"/>
              </a:solidFill>
              <a:latin typeface="Kievit Offc" panose="020B0504030101020102" pitchFamily="34" charset="77"/>
              <a:ea typeface="Verdana" panose="020B0604030504040204" pitchFamily="34" charset="0"/>
              <a:cs typeface="Verdana" panose="020B0604030504040204" pitchFamily="34" charset="0"/>
            </a:rPr>
            <a:t>Center for the Outdoor and Recreation Economy</a:t>
          </a:r>
        </a:p>
      </dsp:txBody>
      <dsp:txXfrm>
        <a:off x="9929462" y="1760839"/>
        <a:ext cx="1304792" cy="533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94BA9-7461-46A6-AEB2-FD58A81BA0FE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7666E-D0D9-4D37-A7C2-1B5E95E75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30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sz="900" b="0" i="0" u="none" strike="noStrike" kern="1200" cap="none">
              <a:solidFill>
                <a:schemeClr val="dk1"/>
              </a:solidFill>
              <a:latin typeface="Calibri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39D37-EB39-9B49-85DF-DD837FDB4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39D37-EB39-9B49-85DF-DD837FDB43E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720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F2F8C-17C4-524B-BFF0-0EFA79D9FD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668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032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39D37-EB39-9B49-85DF-DD837FDB43E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8975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buNone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39D37-EB39-9B49-85DF-DD837FDB43E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57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- My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0B6234-08C6-DF43-9848-E39FB6D4BA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1D339A3-4060-E121-D01B-906C70667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671" y="1292239"/>
            <a:ext cx="6242755" cy="911315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algn="l">
              <a:defRPr sz="8000" b="1" i="0" cap="all" baseline="0">
                <a:solidFill>
                  <a:srgbClr val="D73F09"/>
                </a:solidFill>
                <a:latin typeface="Stratum2 Black" panose="020B0506030000020004" pitchFamily="34" charset="77"/>
              </a:defRPr>
            </a:lvl1pPr>
          </a:lstStyle>
          <a:p>
            <a:r>
              <a:rPr lang="en-US"/>
              <a:t>Marketing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1E18B5A-3568-BE1B-AD8D-DB1F8FAB20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6631" y="544353"/>
            <a:ext cx="6696455" cy="4561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="1" i="0" baseline="0">
                <a:solidFill>
                  <a:srgbClr val="000000"/>
                </a:solidFill>
                <a:latin typeface="Kievit Offc" panose="020B0504030101020102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Ecampus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25CA6E-B359-B46D-21E5-B0A85C3AD6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65849" y="5218725"/>
            <a:ext cx="3409009" cy="10949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5933F2-EABA-ABAF-59D8-8C059947A8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0682" y="4408689"/>
            <a:ext cx="5200704" cy="232172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2AF47-A00B-854A-7766-5FA0CD20DF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317" y="2402727"/>
            <a:ext cx="5918692" cy="454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  <a:latin typeface="Kievit Offc" panose="020B0504030101020102" pitchFamily="34" charset="77"/>
              </a:defRPr>
            </a:lvl1pPr>
          </a:lstStyle>
          <a:p>
            <a:pPr lvl="0"/>
            <a:r>
              <a:rPr lang="en-US"/>
              <a:t>Ali Duerfeldt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C01BB8-4190-B559-EFD4-5EC6762864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317" y="2857659"/>
            <a:ext cx="5918692" cy="454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  <a:latin typeface="Kievit Offc" panose="020B0504030101020102" pitchFamily="34" charset="77"/>
              </a:defRPr>
            </a:lvl1pPr>
          </a:lstStyle>
          <a:p>
            <a:pPr lvl="0"/>
            <a:r>
              <a:rPr lang="en-US"/>
              <a:t>Director of Marketing</a:t>
            </a:r>
          </a:p>
        </p:txBody>
      </p:sp>
    </p:spTree>
    <p:extLst>
      <p:ext uri="{BB962C8B-B14F-4D97-AF65-F5344CB8AC3E}">
        <p14:creationId xmlns:p14="http://schemas.microsoft.com/office/powerpoint/2010/main" val="2307912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8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2"/>
                </a:solidFill>
                <a:latin typeface="Rufina-Stencil-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35495645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558DF63-FB35-3049-A3F3-1A54B7C9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F5DFA5F-3CA0-E74B-8C5A-672CFA5A0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</p:spTree>
    <p:extLst>
      <p:ext uri="{BB962C8B-B14F-4D97-AF65-F5344CB8AC3E}">
        <p14:creationId xmlns:p14="http://schemas.microsoft.com/office/powerpoint/2010/main" val="40282224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164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C9C4B7-59F0-8C49-8F9B-9C2C77B05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2" t="27788" r="59039"/>
          <a:stretch/>
        </p:blipFill>
        <p:spPr>
          <a:xfrm>
            <a:off x="-154745" y="-140677"/>
            <a:ext cx="3541292" cy="4401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68C22B-5E5E-994A-9A90-F04D81FC93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339" y="5776957"/>
            <a:ext cx="2056781" cy="6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770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164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068D07-6981-D647-9447-A460C3380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71341" r="67839"/>
          <a:stretch/>
        </p:blipFill>
        <p:spPr>
          <a:xfrm>
            <a:off x="9025690" y="0"/>
            <a:ext cx="3166311" cy="1746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0D3BE7-E73D-7B41-ABD4-5B52E3ADBB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387" r="59038" b="63909"/>
          <a:stretch/>
        </p:blipFill>
        <p:spPr>
          <a:xfrm>
            <a:off x="635000" y="5671450"/>
            <a:ext cx="4032840" cy="1383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01A4FD-8C35-A743-AC67-134C808CC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5171" y="5776957"/>
            <a:ext cx="2056781" cy="6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481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164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02E66-1AD3-234C-8DD6-3A766E2F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387" r="59038" b="7908"/>
          <a:stretch/>
        </p:blipFill>
        <p:spPr>
          <a:xfrm>
            <a:off x="794532" y="2061154"/>
            <a:ext cx="4032840" cy="4796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EE447B-B4B1-A444-8C09-17651FF0B6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5171" y="5776957"/>
            <a:ext cx="2056781" cy="6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610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164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7AF905-9058-A943-8471-ED70CA3C9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83" t="28226" r="67195" b="-1627"/>
          <a:stretch/>
        </p:blipFill>
        <p:spPr>
          <a:xfrm>
            <a:off x="8904850" y="1"/>
            <a:ext cx="3287151" cy="4473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DC3A7C-391F-4A4D-999A-891F5A95F9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5171" y="5776957"/>
            <a:ext cx="2056781" cy="6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144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726E222-8E0F-1F42-8214-F97F69EEE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0AA1F97-633C-4846-A4CA-C6A53E1B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</p:spTree>
    <p:extLst>
      <p:ext uri="{BB962C8B-B14F-4D97-AF65-F5344CB8AC3E}">
        <p14:creationId xmlns:p14="http://schemas.microsoft.com/office/powerpoint/2010/main" val="41894046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726E222-8E0F-1F42-8214-F97F69EEE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0AA1F97-633C-4846-A4CA-C6A53E1B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387CA5-5A5D-9B40-8A0D-82D9D6614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1944" r="82047"/>
          <a:stretch/>
        </p:blipFill>
        <p:spPr>
          <a:xfrm>
            <a:off x="10238600" y="0"/>
            <a:ext cx="1953400" cy="3295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F41D-363A-7F42-A540-924B4FA0B7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1819" b="88611"/>
          <a:stretch/>
        </p:blipFill>
        <p:spPr>
          <a:xfrm>
            <a:off x="-24790" y="6076928"/>
            <a:ext cx="1978191" cy="78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45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</p:spTree>
    <p:extLst>
      <p:ext uri="{BB962C8B-B14F-4D97-AF65-F5344CB8AC3E}">
        <p14:creationId xmlns:p14="http://schemas.microsoft.com/office/powerpoint/2010/main" val="1693520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373615-1AA0-F143-BEE5-9FDBA5C1EBA2}"/>
              </a:ext>
            </a:extLst>
          </p:cNvPr>
          <p:cNvSpPr/>
          <p:nvPr userDrawn="1"/>
        </p:nvSpPr>
        <p:spPr>
          <a:xfrm>
            <a:off x="-12282" y="0"/>
            <a:ext cx="607121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550558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B1D39-7DA8-8A42-8767-0FBD784C9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3321"/>
          <a:stretch/>
        </p:blipFill>
        <p:spPr>
          <a:xfrm>
            <a:off x="262802" y="3242058"/>
            <a:ext cx="1866900" cy="3615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CE0DA2-6F15-874D-841F-A82D9FC8E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618" t="73977" r="48829" b="-2809"/>
          <a:stretch/>
        </p:blipFill>
        <p:spPr>
          <a:xfrm rot="5400000">
            <a:off x="-272436" y="684664"/>
            <a:ext cx="3511447" cy="19772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4A84E6-A27E-C442-ADF4-C439C1881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3978" r="48829"/>
          <a:stretch/>
        </p:blipFill>
        <p:spPr>
          <a:xfrm rot="5400000">
            <a:off x="8564670" y="2419447"/>
            <a:ext cx="5519679" cy="178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30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6A4708B-40DC-6343-8F99-2E4981397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DDCE517-4799-3C4E-A4DC-285142554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</p:spTree>
    <p:extLst>
      <p:ext uri="{BB962C8B-B14F-4D97-AF65-F5344CB8AC3E}">
        <p14:creationId xmlns:p14="http://schemas.microsoft.com/office/powerpoint/2010/main" val="36902103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691D35-7D57-4C44-A4E7-A8DF3A4A3BEC}"/>
              </a:ext>
            </a:extLst>
          </p:cNvPr>
          <p:cNvSpPr/>
          <p:nvPr userDrawn="1"/>
        </p:nvSpPr>
        <p:spPr>
          <a:xfrm>
            <a:off x="76" y="0"/>
            <a:ext cx="409046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F8594-B319-844B-8269-66EEC366C96C}"/>
              </a:ext>
            </a:extLst>
          </p:cNvPr>
          <p:cNvSpPr/>
          <p:nvPr userDrawn="1"/>
        </p:nvSpPr>
        <p:spPr>
          <a:xfrm>
            <a:off x="4057524" y="0"/>
            <a:ext cx="405337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49902C-3A2F-FB42-AEB1-8D52058CFBFA}"/>
              </a:ext>
            </a:extLst>
          </p:cNvPr>
          <p:cNvSpPr/>
          <p:nvPr userDrawn="1"/>
        </p:nvSpPr>
        <p:spPr>
          <a:xfrm>
            <a:off x="8110893" y="0"/>
            <a:ext cx="408110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4226616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B2B40A-BC8C-9B4B-ACAF-E3BC5B63B455}"/>
              </a:ext>
            </a:extLst>
          </p:cNvPr>
          <p:cNvSpPr/>
          <p:nvPr userDrawn="1"/>
        </p:nvSpPr>
        <p:spPr>
          <a:xfrm>
            <a:off x="1" y="-1"/>
            <a:ext cx="5055923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DE37B-6CA4-F241-9ACE-4F931F44C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66" y="2147814"/>
            <a:ext cx="4137837" cy="25623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75924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B2B40A-BC8C-9B4B-ACAF-E3BC5B63B455}"/>
              </a:ext>
            </a:extLst>
          </p:cNvPr>
          <p:cNvSpPr/>
          <p:nvPr userDrawn="1"/>
        </p:nvSpPr>
        <p:spPr>
          <a:xfrm>
            <a:off x="7136077" y="-1"/>
            <a:ext cx="5055923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DE37B-6CA4-F241-9ACE-4F931F44C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743" y="2147814"/>
            <a:ext cx="4137837" cy="25623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</p:spTree>
    <p:extLst>
      <p:ext uri="{BB962C8B-B14F-4D97-AF65-F5344CB8AC3E}">
        <p14:creationId xmlns:p14="http://schemas.microsoft.com/office/powerpoint/2010/main" val="336508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2D4D0D8-A7BA-EC42-AAD1-8C43B3CA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3500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318B23FB-C315-B548-A9A7-CC8A6B0B0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01590" y="6226174"/>
            <a:ext cx="6680200" cy="365125"/>
          </a:xfrm>
        </p:spPr>
        <p:txBody>
          <a:bodyPr/>
          <a:lstStyle/>
          <a:p>
            <a:endParaRPr lang="en-US" spc="150"/>
          </a:p>
        </p:txBody>
      </p:sp>
    </p:spTree>
    <p:extLst>
      <p:ext uri="{BB962C8B-B14F-4D97-AF65-F5344CB8AC3E}">
        <p14:creationId xmlns:p14="http://schemas.microsoft.com/office/powerpoint/2010/main" val="2940700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EF03DF5-0822-A843-8A11-2D510082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FBAB7A4-30FB-EB49-A11E-8AB52A211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</p:spTree>
    <p:extLst>
      <p:ext uri="{BB962C8B-B14F-4D97-AF65-F5344CB8AC3E}">
        <p14:creationId xmlns:p14="http://schemas.microsoft.com/office/powerpoint/2010/main" val="926972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521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8705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8467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65125"/>
            <a:ext cx="12191999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764F9EA-92F2-F74E-B234-6413A2E58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1074875-FDF6-104D-8BDB-97DCAAD23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</p:spTree>
    <p:extLst>
      <p:ext uri="{BB962C8B-B14F-4D97-AF65-F5344CB8AC3E}">
        <p14:creationId xmlns:p14="http://schemas.microsoft.com/office/powerpoint/2010/main" val="190281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65125"/>
            <a:ext cx="12191999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0DF9081-8ED8-B64C-914B-19C47134D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D579F8A2-21CF-2444-ACD3-7AC720172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</p:spTree>
    <p:extLst>
      <p:ext uri="{BB962C8B-B14F-4D97-AF65-F5344CB8AC3E}">
        <p14:creationId xmlns:p14="http://schemas.microsoft.com/office/powerpoint/2010/main" val="1511529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558DF63-FB35-3049-A3F3-1A54B7C9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F5DFA5F-3CA0-E74B-8C5A-672CFA5A0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</p:spTree>
    <p:extLst>
      <p:ext uri="{BB962C8B-B14F-4D97-AF65-F5344CB8AC3E}">
        <p14:creationId xmlns:p14="http://schemas.microsoft.com/office/powerpoint/2010/main" val="1328467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- 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wearing a headset and smiling at the camera&#10;&#10;Description automatically generated">
            <a:extLst>
              <a:ext uri="{FF2B5EF4-FFF2-40B4-BE49-F238E27FC236}">
                <a16:creationId xmlns:a16="http://schemas.microsoft.com/office/drawing/2014/main" id="{995A1A5B-BD3D-DF1E-3962-D7DF8F13C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17" t="4861" r="16465" b="157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A09914-3E52-A349-803D-5CF9FD3D66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0682" y="4408689"/>
            <a:ext cx="5200704" cy="2321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6671" y="1292240"/>
            <a:ext cx="6242755" cy="1740820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algn="l">
              <a:lnSpc>
                <a:spcPct val="80000"/>
              </a:lnSpc>
              <a:defRPr sz="8000" b="1" i="0" cap="all" baseline="0">
                <a:solidFill>
                  <a:srgbClr val="D73F09"/>
                </a:solidFill>
                <a:latin typeface="Stratum2 Black" panose="020B0506030000020004" pitchFamily="34" charset="77"/>
              </a:defRPr>
            </a:lvl1pPr>
          </a:lstStyle>
          <a:p>
            <a:r>
              <a:rPr lang="en-US"/>
              <a:t>Enrollment services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6631" y="544353"/>
            <a:ext cx="6696455" cy="4561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="1" i="0" baseline="0">
                <a:solidFill>
                  <a:srgbClr val="000000"/>
                </a:solidFill>
                <a:latin typeface="Kievit Offc" panose="020B0504030101020102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Ecampus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9C9C7D-AA3F-9715-BF14-82551BBDE5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65849" y="5218725"/>
            <a:ext cx="3409009" cy="1094921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4847785-EC89-2E3A-6E31-7EE85042A3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607" y="3285424"/>
            <a:ext cx="5918692" cy="454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  <a:latin typeface="Kievit Offc" panose="020B0504030101020102" pitchFamily="34" charset="77"/>
              </a:defRPr>
            </a:lvl1pPr>
          </a:lstStyle>
          <a:p>
            <a:pPr lvl="0"/>
            <a:r>
              <a:rPr lang="en-US"/>
              <a:t>Kat Ambrose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884B023-3F96-335E-A6BA-6329202CD8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607" y="3740356"/>
            <a:ext cx="5918692" cy="454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  <a:latin typeface="Kievit Offc" panose="020B0504030101020102" pitchFamily="34" charset="77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i="0" u="none" strike="noStrike">
                <a:solidFill>
                  <a:srgbClr val="1B1B1B"/>
                </a:solidFill>
                <a:effectLst/>
                <a:latin typeface="Kievit Offc" panose="020B0504030101020102" pitchFamily="34" charset="77"/>
              </a:rPr>
              <a:t>Associate Director of Outreach and Recruitment</a:t>
            </a:r>
            <a:endParaRPr lang="en-US" sz="1600" b="0" baseline="0">
              <a:solidFill>
                <a:srgbClr val="000000"/>
              </a:solidFill>
              <a:latin typeface="Kievit Offc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72475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164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C9C4B7-59F0-8C49-8F9B-9C2C77B05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2" t="27788" r="59039"/>
          <a:stretch/>
        </p:blipFill>
        <p:spPr>
          <a:xfrm>
            <a:off x="-154745" y="-140678"/>
            <a:ext cx="3541292" cy="4401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68C22B-5E5E-994A-9A90-F04D81FC93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338" y="5776957"/>
            <a:ext cx="2056781" cy="6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2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164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068D07-6981-D647-9447-A460C3380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71341" r="67839"/>
          <a:stretch/>
        </p:blipFill>
        <p:spPr>
          <a:xfrm>
            <a:off x="9025690" y="0"/>
            <a:ext cx="3166310" cy="1746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0D3BE7-E73D-7B41-ABD4-5B52E3ADBB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387" r="59038" b="63909"/>
          <a:stretch/>
        </p:blipFill>
        <p:spPr>
          <a:xfrm>
            <a:off x="635000" y="5671450"/>
            <a:ext cx="4032840" cy="13837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01A4FD-8C35-A743-AC67-134C808CC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5170" y="5776957"/>
            <a:ext cx="2056781" cy="6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72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164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02E66-1AD3-234C-8DD6-3A766E2F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387" r="59038" b="7908"/>
          <a:stretch/>
        </p:blipFill>
        <p:spPr>
          <a:xfrm>
            <a:off x="794532" y="2061154"/>
            <a:ext cx="4032840" cy="4796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EE447B-B4B1-A444-8C09-17651FF0B6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5170" y="5776957"/>
            <a:ext cx="2056781" cy="6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92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164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7AF905-9058-A943-8471-ED70CA3C9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83" t="28226" r="67195" b="-1627"/>
          <a:stretch/>
        </p:blipFill>
        <p:spPr>
          <a:xfrm>
            <a:off x="8904849" y="0"/>
            <a:ext cx="3287151" cy="4473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DC3A7C-391F-4A4D-999A-891F5A95F9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5170" y="5776957"/>
            <a:ext cx="2056781" cy="6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73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726E222-8E0F-1F42-8214-F97F69EEE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0AA1F97-633C-4846-A4CA-C6A53E1B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</p:spTree>
    <p:extLst>
      <p:ext uri="{BB962C8B-B14F-4D97-AF65-F5344CB8AC3E}">
        <p14:creationId xmlns:p14="http://schemas.microsoft.com/office/powerpoint/2010/main" val="1075105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726E222-8E0F-1F42-8214-F97F69EEE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0AA1F97-633C-4846-A4CA-C6A53E1B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387CA5-5A5D-9B40-8A0D-82D9D6614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1944" r="82047"/>
          <a:stretch/>
        </p:blipFill>
        <p:spPr>
          <a:xfrm>
            <a:off x="10238600" y="0"/>
            <a:ext cx="1953400" cy="3295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F41D-363A-7F42-A540-924B4FA0B7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1819" b="88611"/>
          <a:stretch/>
        </p:blipFill>
        <p:spPr>
          <a:xfrm>
            <a:off x="-24790" y="6076928"/>
            <a:ext cx="1978190" cy="78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55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</p:spTree>
    <p:extLst>
      <p:ext uri="{BB962C8B-B14F-4D97-AF65-F5344CB8AC3E}">
        <p14:creationId xmlns:p14="http://schemas.microsoft.com/office/powerpoint/2010/main" val="1209379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373615-1AA0-F143-BEE5-9FDBA5C1EBA2}"/>
              </a:ext>
            </a:extLst>
          </p:cNvPr>
          <p:cNvSpPr/>
          <p:nvPr userDrawn="1"/>
        </p:nvSpPr>
        <p:spPr>
          <a:xfrm>
            <a:off x="-12281" y="0"/>
            <a:ext cx="607121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67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B1D39-7DA8-8A42-8767-0FBD784C9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3321"/>
          <a:stretch/>
        </p:blipFill>
        <p:spPr>
          <a:xfrm>
            <a:off x="262801" y="3242058"/>
            <a:ext cx="1866900" cy="3615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CE0DA2-6F15-874D-841F-A82D9FC8E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618" t="73977" r="48829" b="-2809"/>
          <a:stretch/>
        </p:blipFill>
        <p:spPr>
          <a:xfrm rot="5400000">
            <a:off x="-272435" y="684664"/>
            <a:ext cx="3511446" cy="1977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4A84E6-A27E-C442-ADF4-C439C1881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3978" r="48829"/>
          <a:stretch/>
        </p:blipFill>
        <p:spPr>
          <a:xfrm rot="5400000">
            <a:off x="8564670" y="2419447"/>
            <a:ext cx="5519678" cy="178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84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691D35-7D57-4C44-A4E7-A8DF3A4A3BEC}"/>
              </a:ext>
            </a:extLst>
          </p:cNvPr>
          <p:cNvSpPr/>
          <p:nvPr userDrawn="1"/>
        </p:nvSpPr>
        <p:spPr>
          <a:xfrm>
            <a:off x="76" y="0"/>
            <a:ext cx="409046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F8594-B319-844B-8269-66EEC366C96C}"/>
              </a:ext>
            </a:extLst>
          </p:cNvPr>
          <p:cNvSpPr/>
          <p:nvPr userDrawn="1"/>
        </p:nvSpPr>
        <p:spPr>
          <a:xfrm>
            <a:off x="4057524" y="0"/>
            <a:ext cx="405337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49902C-3A2F-FB42-AEB1-8D52058CFBFA}"/>
              </a:ext>
            </a:extLst>
          </p:cNvPr>
          <p:cNvSpPr/>
          <p:nvPr userDrawn="1"/>
        </p:nvSpPr>
        <p:spPr>
          <a:xfrm>
            <a:off x="8110893" y="0"/>
            <a:ext cx="408110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99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- Cal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orking in a server room&#10;&#10;Description automatically generated">
            <a:extLst>
              <a:ext uri="{FF2B5EF4-FFF2-40B4-BE49-F238E27FC236}">
                <a16:creationId xmlns:a16="http://schemas.microsoft.com/office/drawing/2014/main" id="{4A4D0BE0-F088-E1E0-60E4-4C9770065C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885" t="47535" r="7934"/>
          <a:stretch/>
        </p:blipFill>
        <p:spPr>
          <a:xfrm flipH="1">
            <a:off x="-3" y="0"/>
            <a:ext cx="12192001" cy="6858000"/>
          </a:xfrm>
          <a:prstGeom prst="rect">
            <a:avLst/>
          </a:prstGeom>
        </p:spPr>
      </p:pic>
      <p:pic>
        <p:nvPicPr>
          <p:cNvPr id="13" name="Picture 12" descr="A person working on a server&#10;&#10;Description automatically generated">
            <a:extLst>
              <a:ext uri="{FF2B5EF4-FFF2-40B4-BE49-F238E27FC236}">
                <a16:creationId xmlns:a16="http://schemas.microsoft.com/office/drawing/2014/main" id="{7065705B-F865-9845-36D9-5E47A2AC4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713" t="47311" r="29841"/>
          <a:stretch/>
        </p:blipFill>
        <p:spPr>
          <a:xfrm>
            <a:off x="0" y="0"/>
            <a:ext cx="12191997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B25572-6A60-0640-B7EC-2DBAE81146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0219" y="4408689"/>
            <a:ext cx="5200704" cy="2321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6671" y="1292239"/>
            <a:ext cx="5375563" cy="866345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algn="l">
              <a:defRPr sz="8000" b="1" i="0" cap="all" baseline="0">
                <a:solidFill>
                  <a:srgbClr val="D73F09"/>
                </a:solidFill>
                <a:latin typeface="Stratum2 Black" panose="020B0506030000020004" pitchFamily="34" charset="77"/>
              </a:defRPr>
            </a:lvl1pPr>
          </a:lstStyle>
          <a:p>
            <a:r>
              <a:rPr lang="en-US"/>
              <a:t>Web and 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6631" y="544353"/>
            <a:ext cx="10058400" cy="4561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="1" i="0" baseline="0">
                <a:solidFill>
                  <a:schemeClr val="bg1"/>
                </a:solidFill>
                <a:latin typeface="Kievit Offc" panose="020B0504030101020102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Ecampus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25BE08-C3FE-9730-6FB8-5A1C9E5B34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83535" y="5218725"/>
            <a:ext cx="3409009" cy="1089638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84FE68E-8B88-A5D2-325C-ABA2FB449A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317" y="2402727"/>
            <a:ext cx="5918692" cy="454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Kievit Offc" panose="020B0504030101020102" pitchFamily="34" charset="77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0" baseline="0">
                <a:solidFill>
                  <a:schemeClr val="bg1"/>
                </a:solidFill>
              </a:rPr>
              <a:t>Ian Cavalier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8B6DA0-5EBA-6089-2F7F-5E45E9F52B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317" y="2857659"/>
            <a:ext cx="5918692" cy="454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Kievit Offc" panose="020B0504030101020102" pitchFamily="34" charset="77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Associate Director of Web and IT</a:t>
            </a:r>
            <a:endParaRPr lang="en-US" sz="1600" b="0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287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B2B40A-BC8C-9B4B-ACAF-E3BC5B63B455}"/>
              </a:ext>
            </a:extLst>
          </p:cNvPr>
          <p:cNvSpPr/>
          <p:nvPr userDrawn="1"/>
        </p:nvSpPr>
        <p:spPr>
          <a:xfrm>
            <a:off x="0" y="-1"/>
            <a:ext cx="5055923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DE37B-6CA4-F241-9ACE-4F931F44C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65" y="2147813"/>
            <a:ext cx="4137837" cy="25623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8168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B2B40A-BC8C-9B4B-ACAF-E3BC5B63B455}"/>
              </a:ext>
            </a:extLst>
          </p:cNvPr>
          <p:cNvSpPr/>
          <p:nvPr userDrawn="1"/>
        </p:nvSpPr>
        <p:spPr>
          <a:xfrm>
            <a:off x="7136077" y="-1"/>
            <a:ext cx="5055923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DE37B-6CA4-F241-9ACE-4F931F44C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742" y="2147813"/>
            <a:ext cx="4137837" cy="25623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</p:spTree>
    <p:extLst>
      <p:ext uri="{BB962C8B-B14F-4D97-AF65-F5344CB8AC3E}">
        <p14:creationId xmlns:p14="http://schemas.microsoft.com/office/powerpoint/2010/main" val="1535746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5375563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tx1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0B6234-08C6-DF43-9848-E39FB6D4BA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001" r="19063" b="1870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D136F9-1357-984C-AA0A-19C9F614A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4940" y="5218726"/>
            <a:ext cx="3425538" cy="1094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50D80D-AB6B-974B-BE0D-F39EB383E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2827" b="63297"/>
          <a:stretch/>
        </p:blipFill>
        <p:spPr>
          <a:xfrm>
            <a:off x="-184298" y="4408689"/>
            <a:ext cx="5385002" cy="232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58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5375563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2"/>
                </a:solidFill>
                <a:latin typeface="Rufina-Stencil-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6A5424-0B0D-2E4A-AFF2-82BA61B49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4940" y="5218726"/>
            <a:ext cx="3425538" cy="109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86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8660" y="1866359"/>
            <a:ext cx="7712765" cy="3480716"/>
          </a:xfrm>
        </p:spPr>
        <p:txBody>
          <a:bodyPr wrap="square" lIns="0" tIns="0" rIns="0" bIns="0" anchor="t" anchorCtr="0">
            <a:normAutofit/>
          </a:bodyPr>
          <a:lstStyle>
            <a:lvl1pPr algn="r">
              <a:defRPr sz="8000" cap="all" baseline="0">
                <a:solidFill>
                  <a:schemeClr val="bg1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674624" cy="456108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F27996-F21A-1743-94B5-3F2F422749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4940" y="5218726"/>
            <a:ext cx="3425538" cy="109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096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8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271427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8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bg1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2"/>
                </a:solidFill>
                <a:latin typeface="Rufina-Stencil-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870" y="5614429"/>
            <a:ext cx="2833541" cy="116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83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8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2"/>
                </a:solidFill>
                <a:latin typeface="Rufina-Stencil-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10798848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6A4708B-40DC-6343-8F99-2E4981397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DDCE517-4799-3C4E-A4DC-285142554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</p:spTree>
    <p:extLst>
      <p:ext uri="{BB962C8B-B14F-4D97-AF65-F5344CB8AC3E}">
        <p14:creationId xmlns:p14="http://schemas.microsoft.com/office/powerpoint/2010/main" val="184773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2D4D0D8-A7BA-EC42-AAD1-8C43B3CA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3500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318B23FB-C315-B548-A9A7-CC8A6B0B0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01590" y="6226174"/>
            <a:ext cx="6680200" cy="365125"/>
          </a:xfrm>
        </p:spPr>
        <p:txBody>
          <a:bodyPr/>
          <a:lstStyle/>
          <a:p>
            <a:endParaRPr lang="en-US" spc="150"/>
          </a:p>
        </p:txBody>
      </p:sp>
    </p:spTree>
    <p:extLst>
      <p:ext uri="{BB962C8B-B14F-4D97-AF65-F5344CB8AC3E}">
        <p14:creationId xmlns:p14="http://schemas.microsoft.com/office/powerpoint/2010/main" val="2946696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EF03DF5-0822-A843-8A11-2D510082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>
            <a:lvl1pPr>
              <a:defRPr b="0" i="0">
                <a:latin typeface="Kievit Offc Regular" panose="020B0504030101020102" pitchFamily="34" charset="77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FBAB7A4-30FB-EB49-A11E-8AB52A211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</p:spTree>
    <p:extLst>
      <p:ext uri="{BB962C8B-B14F-4D97-AF65-F5344CB8AC3E}">
        <p14:creationId xmlns:p14="http://schemas.microsoft.com/office/powerpoint/2010/main" val="23546980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EF03DF5-0822-A843-8A11-2D510082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FBAB7A4-30FB-EB49-A11E-8AB52A211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</p:spTree>
    <p:extLst>
      <p:ext uri="{BB962C8B-B14F-4D97-AF65-F5344CB8AC3E}">
        <p14:creationId xmlns:p14="http://schemas.microsoft.com/office/powerpoint/2010/main" val="1061670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4306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50248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1466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65125"/>
            <a:ext cx="12191999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764F9EA-92F2-F74E-B234-6413A2E58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1074875-FDF6-104D-8BDB-97DCAAD23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</p:spTree>
    <p:extLst>
      <p:ext uri="{BB962C8B-B14F-4D97-AF65-F5344CB8AC3E}">
        <p14:creationId xmlns:p14="http://schemas.microsoft.com/office/powerpoint/2010/main" val="5233251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65125"/>
            <a:ext cx="12191999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0DF9081-8ED8-B64C-914B-19C47134D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D579F8A2-21CF-2444-ACD3-7AC720172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</p:spTree>
    <p:extLst>
      <p:ext uri="{BB962C8B-B14F-4D97-AF65-F5344CB8AC3E}">
        <p14:creationId xmlns:p14="http://schemas.microsoft.com/office/powerpoint/2010/main" val="1240866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558DF63-FB35-3049-A3F3-1A54B7C9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F5DFA5F-3CA0-E74B-8C5A-672CFA5A0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</p:spTree>
    <p:extLst>
      <p:ext uri="{BB962C8B-B14F-4D97-AF65-F5344CB8AC3E}">
        <p14:creationId xmlns:p14="http://schemas.microsoft.com/office/powerpoint/2010/main" val="125188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164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C9C4B7-59F0-8C49-8F9B-9C2C77B05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2" t="27788" r="59039"/>
          <a:stretch/>
        </p:blipFill>
        <p:spPr>
          <a:xfrm>
            <a:off x="-154745" y="-140678"/>
            <a:ext cx="3541292" cy="4401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68C22B-5E5E-994A-9A90-F04D81FC93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338" y="5776957"/>
            <a:ext cx="2056781" cy="6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945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164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068D07-6981-D647-9447-A460C3380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71341" r="67839"/>
          <a:stretch/>
        </p:blipFill>
        <p:spPr>
          <a:xfrm>
            <a:off x="9025690" y="0"/>
            <a:ext cx="3166310" cy="1746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0D3BE7-E73D-7B41-ABD4-5B52E3ADBB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387" r="59038" b="63909"/>
          <a:stretch/>
        </p:blipFill>
        <p:spPr>
          <a:xfrm>
            <a:off x="635000" y="5671450"/>
            <a:ext cx="4032840" cy="13837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01A4FD-8C35-A743-AC67-134C808CC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5170" y="5776957"/>
            <a:ext cx="2056781" cy="6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204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164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02E66-1AD3-234C-8DD6-3A766E2F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387" r="59038" b="7908"/>
          <a:stretch/>
        </p:blipFill>
        <p:spPr>
          <a:xfrm>
            <a:off x="794532" y="2061154"/>
            <a:ext cx="4032840" cy="4796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EE447B-B4B1-A444-8C09-17651FF0B6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5170" y="5776957"/>
            <a:ext cx="2056781" cy="6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7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5375563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tx1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0B6234-08C6-DF43-9848-E39FB6D4BA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001" r="19063" b="1870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D136F9-1357-984C-AA0A-19C9F614A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4940" y="5218726"/>
            <a:ext cx="3425538" cy="1094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50D80D-AB6B-974B-BE0D-F39EB383E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2827" b="63297"/>
          <a:stretch/>
        </p:blipFill>
        <p:spPr>
          <a:xfrm>
            <a:off x="-184298" y="4408689"/>
            <a:ext cx="5385002" cy="232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11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164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7AF905-9058-A943-8471-ED70CA3C9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83" t="28226" r="67195" b="-1627"/>
          <a:stretch/>
        </p:blipFill>
        <p:spPr>
          <a:xfrm>
            <a:off x="8904849" y="0"/>
            <a:ext cx="3287151" cy="4473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DC3A7C-391F-4A4D-999A-891F5A95F9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5170" y="5776957"/>
            <a:ext cx="2056781" cy="6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430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726E222-8E0F-1F42-8214-F97F69EEE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0AA1F97-633C-4846-A4CA-C6A53E1B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</p:spTree>
    <p:extLst>
      <p:ext uri="{BB962C8B-B14F-4D97-AF65-F5344CB8AC3E}">
        <p14:creationId xmlns:p14="http://schemas.microsoft.com/office/powerpoint/2010/main" val="32998844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726E222-8E0F-1F42-8214-F97F69EEE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0AA1F97-633C-4846-A4CA-C6A53E1B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387CA5-5A5D-9B40-8A0D-82D9D6614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1944" r="82047"/>
          <a:stretch/>
        </p:blipFill>
        <p:spPr>
          <a:xfrm>
            <a:off x="10238600" y="0"/>
            <a:ext cx="1953400" cy="3295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F41D-363A-7F42-A540-924B4FA0B7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1819" b="88611"/>
          <a:stretch/>
        </p:blipFill>
        <p:spPr>
          <a:xfrm>
            <a:off x="-24790" y="6076928"/>
            <a:ext cx="1978190" cy="78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47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</p:spTree>
    <p:extLst>
      <p:ext uri="{BB962C8B-B14F-4D97-AF65-F5344CB8AC3E}">
        <p14:creationId xmlns:p14="http://schemas.microsoft.com/office/powerpoint/2010/main" val="26502381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373615-1AA0-F143-BEE5-9FDBA5C1EBA2}"/>
              </a:ext>
            </a:extLst>
          </p:cNvPr>
          <p:cNvSpPr/>
          <p:nvPr userDrawn="1"/>
        </p:nvSpPr>
        <p:spPr>
          <a:xfrm>
            <a:off x="-12281" y="0"/>
            <a:ext cx="607121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819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B1D39-7DA8-8A42-8767-0FBD784C9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3321"/>
          <a:stretch/>
        </p:blipFill>
        <p:spPr>
          <a:xfrm>
            <a:off x="262801" y="3242058"/>
            <a:ext cx="1866900" cy="3615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CE0DA2-6F15-874D-841F-A82D9FC8E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618" t="73977" r="48829" b="-2809"/>
          <a:stretch/>
        </p:blipFill>
        <p:spPr>
          <a:xfrm rot="5400000">
            <a:off x="-272435" y="684664"/>
            <a:ext cx="3511446" cy="1977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4A84E6-A27E-C442-ADF4-C439C1881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3978" r="48829"/>
          <a:stretch/>
        </p:blipFill>
        <p:spPr>
          <a:xfrm rot="5400000">
            <a:off x="8564670" y="2419447"/>
            <a:ext cx="5519678" cy="178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541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691D35-7D57-4C44-A4E7-A8DF3A4A3BEC}"/>
              </a:ext>
            </a:extLst>
          </p:cNvPr>
          <p:cNvSpPr/>
          <p:nvPr userDrawn="1"/>
        </p:nvSpPr>
        <p:spPr>
          <a:xfrm>
            <a:off x="76" y="0"/>
            <a:ext cx="409046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F8594-B319-844B-8269-66EEC366C96C}"/>
              </a:ext>
            </a:extLst>
          </p:cNvPr>
          <p:cNvSpPr/>
          <p:nvPr userDrawn="1"/>
        </p:nvSpPr>
        <p:spPr>
          <a:xfrm>
            <a:off x="4057524" y="0"/>
            <a:ext cx="405337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49902C-3A2F-FB42-AEB1-8D52058CFBFA}"/>
              </a:ext>
            </a:extLst>
          </p:cNvPr>
          <p:cNvSpPr/>
          <p:nvPr userDrawn="1"/>
        </p:nvSpPr>
        <p:spPr>
          <a:xfrm>
            <a:off x="8110893" y="0"/>
            <a:ext cx="408110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368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B2B40A-BC8C-9B4B-ACAF-E3BC5B63B455}"/>
              </a:ext>
            </a:extLst>
          </p:cNvPr>
          <p:cNvSpPr/>
          <p:nvPr userDrawn="1"/>
        </p:nvSpPr>
        <p:spPr>
          <a:xfrm>
            <a:off x="0" y="-1"/>
            <a:ext cx="5055923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DE37B-6CA4-F241-9ACE-4F931F44C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65" y="2147813"/>
            <a:ext cx="4137837" cy="25623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65537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B2B40A-BC8C-9B4B-ACAF-E3BC5B63B455}"/>
              </a:ext>
            </a:extLst>
          </p:cNvPr>
          <p:cNvSpPr/>
          <p:nvPr userDrawn="1"/>
        </p:nvSpPr>
        <p:spPr>
          <a:xfrm>
            <a:off x="7136077" y="-1"/>
            <a:ext cx="5055923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DE37B-6CA4-F241-9ACE-4F931F44C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742" y="2147813"/>
            <a:ext cx="4137837" cy="25623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0" y="6226174"/>
            <a:ext cx="61021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0" y="6226174"/>
            <a:ext cx="3636379" cy="365125"/>
          </a:xfrm>
        </p:spPr>
        <p:txBody>
          <a:bodyPr/>
          <a:lstStyle/>
          <a:p>
            <a:endParaRPr lang="en-US" spc="150"/>
          </a:p>
        </p:txBody>
      </p:sp>
    </p:spTree>
    <p:extLst>
      <p:ext uri="{BB962C8B-B14F-4D97-AF65-F5344CB8AC3E}">
        <p14:creationId xmlns:p14="http://schemas.microsoft.com/office/powerpoint/2010/main" val="8356801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5375563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tx1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4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0B6234-08C6-DF43-9848-E39FB6D4BA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001" r="19063" b="1870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D136F9-1357-984C-AA0A-19C9F614A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4940" y="5218728"/>
            <a:ext cx="3425539" cy="1094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50D80D-AB6B-974B-BE0D-F39EB383E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2827" b="63297"/>
          <a:stretch/>
        </p:blipFill>
        <p:spPr>
          <a:xfrm>
            <a:off x="-184299" y="4408689"/>
            <a:ext cx="5385003" cy="232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71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5375563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2"/>
                </a:solidFill>
                <a:latin typeface="Rufina-Stencil-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6A5424-0B0D-2E4A-AFF2-82BA61B49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4940" y="5218726"/>
            <a:ext cx="3425538" cy="109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86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5375563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4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2"/>
                </a:solidFill>
                <a:latin typeface="Rufina-Stencil-Bold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6A5424-0B0D-2E4A-AFF2-82BA61B49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4940" y="5218728"/>
            <a:ext cx="3425539" cy="109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861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8660" y="1866359"/>
            <a:ext cx="7712765" cy="3480716"/>
          </a:xfrm>
        </p:spPr>
        <p:txBody>
          <a:bodyPr wrap="square" lIns="0" tIns="0" rIns="0" bIns="0" anchor="t" anchorCtr="0">
            <a:normAutofit/>
          </a:bodyPr>
          <a:lstStyle>
            <a:lvl1pPr algn="r">
              <a:defRPr sz="8000" cap="all" baseline="0">
                <a:solidFill>
                  <a:schemeClr val="bg1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4"/>
            <a:ext cx="10674624" cy="456108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F27996-F21A-1743-94B5-3F2F422749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4940" y="5218728"/>
            <a:ext cx="3425539" cy="109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151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4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36633521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bg1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4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2"/>
                </a:solidFill>
                <a:latin typeface="Rufina-Stencil-Bold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871" y="5614430"/>
            <a:ext cx="2833541" cy="116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248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4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2"/>
                </a:solidFill>
                <a:latin typeface="Rufina-Stencil-Bold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16674781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6A4708B-40DC-6343-8F99-2E4981397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>
            <a:lvl1pPr>
              <a:defRPr b="0" i="0">
                <a:latin typeface="Kievit Offc Regular" panose="020B0504030101020102" pitchFamily="34" charset="77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DDCE517-4799-3C4E-A4DC-285142554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</p:spTree>
    <p:extLst>
      <p:ext uri="{BB962C8B-B14F-4D97-AF65-F5344CB8AC3E}">
        <p14:creationId xmlns:p14="http://schemas.microsoft.com/office/powerpoint/2010/main" val="6961568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2D4D0D8-A7BA-EC42-AAD1-8C43B3CA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1" y="6226175"/>
            <a:ext cx="635000" cy="365125"/>
          </a:xfrm>
        </p:spPr>
        <p:txBody>
          <a:bodyPr/>
          <a:lstStyle>
            <a:lvl1pPr>
              <a:defRPr b="0" i="0">
                <a:latin typeface="Kievit Offc Regular" panose="020B0504030101020102" pitchFamily="34" charset="77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318B23FB-C315-B548-A9A7-CC8A6B0B0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01591" y="6226175"/>
            <a:ext cx="6680200" cy="365125"/>
          </a:xfrm>
        </p:spPr>
        <p:txBody>
          <a:bodyPr/>
          <a:lstStyle/>
          <a:p>
            <a:endParaRPr lang="en-US" spc="151"/>
          </a:p>
        </p:txBody>
      </p:sp>
    </p:spTree>
    <p:extLst>
      <p:ext uri="{BB962C8B-B14F-4D97-AF65-F5344CB8AC3E}">
        <p14:creationId xmlns:p14="http://schemas.microsoft.com/office/powerpoint/2010/main" val="11550179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EF03DF5-0822-A843-8A11-2D510082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>
            <a:lvl1pPr>
              <a:defRPr b="0" i="0">
                <a:latin typeface="Kievit Offc Regular" panose="020B0504030101020102" pitchFamily="34" charset="77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FBAB7A4-30FB-EB49-A11E-8AB52A211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</p:spTree>
    <p:extLst>
      <p:ext uri="{BB962C8B-B14F-4D97-AF65-F5344CB8AC3E}">
        <p14:creationId xmlns:p14="http://schemas.microsoft.com/office/powerpoint/2010/main" val="8450081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5245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7235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8660" y="1866359"/>
            <a:ext cx="7712765" cy="3480716"/>
          </a:xfrm>
        </p:spPr>
        <p:txBody>
          <a:bodyPr wrap="square" lIns="0" tIns="0" rIns="0" bIns="0" anchor="t" anchorCtr="0">
            <a:normAutofit/>
          </a:bodyPr>
          <a:lstStyle>
            <a:lvl1pPr algn="r">
              <a:defRPr sz="8000" cap="all" baseline="0">
                <a:solidFill>
                  <a:schemeClr val="bg1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674624" cy="456108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F27996-F21A-1743-94B5-3F2F422749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4940" y="5218726"/>
            <a:ext cx="3425538" cy="109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057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  <a:latin typeface="Kievit Offc" panose="020B0504030101020102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8465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764F9EA-92F2-F74E-B234-6413A2E58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>
            <a:lvl1pPr>
              <a:defRPr b="0" i="0">
                <a:latin typeface="Kievit Offc Regular" panose="020B0504030101020102" pitchFamily="34" charset="77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1074875-FDF6-104D-8BDB-97DCAAD23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</p:spTree>
    <p:extLst>
      <p:ext uri="{BB962C8B-B14F-4D97-AF65-F5344CB8AC3E}">
        <p14:creationId xmlns:p14="http://schemas.microsoft.com/office/powerpoint/2010/main" val="21684652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0DF9081-8ED8-B64C-914B-19C47134D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>
            <a:lvl1pPr>
              <a:defRPr b="0" i="0">
                <a:latin typeface="Kievit Offc Regular" panose="020B0504030101020102" pitchFamily="34" charset="77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D579F8A2-21CF-2444-ACD3-7AC720172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</p:spTree>
    <p:extLst>
      <p:ext uri="{BB962C8B-B14F-4D97-AF65-F5344CB8AC3E}">
        <p14:creationId xmlns:p14="http://schemas.microsoft.com/office/powerpoint/2010/main" val="15324570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558DF63-FB35-3049-A3F3-1A54B7C9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>
            <a:lvl1pPr>
              <a:defRPr b="0" i="0">
                <a:latin typeface="Kievit Offc Regular" panose="020B0504030101020102" pitchFamily="34" charset="77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F5DFA5F-3CA0-E74B-8C5A-672CFA5A0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</p:spTree>
    <p:extLst>
      <p:ext uri="{BB962C8B-B14F-4D97-AF65-F5344CB8AC3E}">
        <p14:creationId xmlns:p14="http://schemas.microsoft.com/office/powerpoint/2010/main" val="29388107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164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C9C4B7-59F0-8C49-8F9B-9C2C77B05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2" t="27788" r="59039"/>
          <a:stretch/>
        </p:blipFill>
        <p:spPr>
          <a:xfrm>
            <a:off x="-154745" y="-140677"/>
            <a:ext cx="3541292" cy="4401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68C22B-5E5E-994A-9A90-F04D81FC93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339" y="5776957"/>
            <a:ext cx="2056781" cy="6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684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164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068D07-6981-D647-9447-A460C3380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71341" r="67839"/>
          <a:stretch/>
        </p:blipFill>
        <p:spPr>
          <a:xfrm>
            <a:off x="9025690" y="0"/>
            <a:ext cx="3166311" cy="1746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0D3BE7-E73D-7B41-ABD4-5B52E3ADBB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387" r="59038" b="63909"/>
          <a:stretch/>
        </p:blipFill>
        <p:spPr>
          <a:xfrm>
            <a:off x="635000" y="5671450"/>
            <a:ext cx="4032840" cy="1383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01A4FD-8C35-A743-AC67-134C808CC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5171" y="5776957"/>
            <a:ext cx="2056781" cy="6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7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164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02E66-1AD3-234C-8DD6-3A766E2F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387" r="59038" b="7908"/>
          <a:stretch/>
        </p:blipFill>
        <p:spPr>
          <a:xfrm>
            <a:off x="794532" y="2061154"/>
            <a:ext cx="4032840" cy="4796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EE447B-B4B1-A444-8C09-17651FF0B6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5171" y="5776957"/>
            <a:ext cx="2056781" cy="6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798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164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7AF905-9058-A943-8471-ED70CA3C9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83" t="28226" r="67195" b="-1627"/>
          <a:stretch/>
        </p:blipFill>
        <p:spPr>
          <a:xfrm>
            <a:off x="8904850" y="1"/>
            <a:ext cx="3287151" cy="4473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DC3A7C-391F-4A4D-999A-891F5A95F9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5171" y="5776957"/>
            <a:ext cx="2056781" cy="6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041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726E222-8E0F-1F42-8214-F97F69EEE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>
            <a:lvl1pPr>
              <a:defRPr b="0" i="0">
                <a:latin typeface="Kievit Offc Regular" panose="020B0504030101020102" pitchFamily="34" charset="77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0AA1F97-633C-4846-A4CA-C6A53E1B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</p:spTree>
    <p:extLst>
      <p:ext uri="{BB962C8B-B14F-4D97-AF65-F5344CB8AC3E}">
        <p14:creationId xmlns:p14="http://schemas.microsoft.com/office/powerpoint/2010/main" val="18761278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726E222-8E0F-1F42-8214-F97F69EEE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>
            <a:lvl1pPr>
              <a:defRPr b="0" i="0">
                <a:latin typeface="Kievit Offc Regular" panose="020B0504030101020102" pitchFamily="34" charset="77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0AA1F97-633C-4846-A4CA-C6A53E1B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387CA5-5A5D-9B40-8A0D-82D9D6614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1944" r="82047"/>
          <a:stretch/>
        </p:blipFill>
        <p:spPr>
          <a:xfrm>
            <a:off x="10238600" y="0"/>
            <a:ext cx="1953400" cy="3295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F41D-363A-7F42-A540-924B4FA0B7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1819" b="88611"/>
          <a:stretch/>
        </p:blipFill>
        <p:spPr>
          <a:xfrm>
            <a:off x="-24790" y="6076928"/>
            <a:ext cx="1978191" cy="78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66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8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13109454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>
            <a:lvl1pPr>
              <a:defRPr b="0" i="0">
                <a:latin typeface="Kievit Offc Regular" panose="020B0504030101020102" pitchFamily="34" charset="77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</p:spTree>
    <p:extLst>
      <p:ext uri="{BB962C8B-B14F-4D97-AF65-F5344CB8AC3E}">
        <p14:creationId xmlns:p14="http://schemas.microsoft.com/office/powerpoint/2010/main" val="15294364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>
            <a:lvl1pPr>
              <a:defRPr b="0" i="0">
                <a:latin typeface="Kievit Offc Regular" panose="020B0504030101020102" pitchFamily="34" charset="77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373615-1AA0-F143-BEE5-9FDBA5C1EBA2}"/>
              </a:ext>
            </a:extLst>
          </p:cNvPr>
          <p:cNvSpPr/>
          <p:nvPr userDrawn="1"/>
        </p:nvSpPr>
        <p:spPr>
          <a:xfrm>
            <a:off x="-12282" y="0"/>
            <a:ext cx="607121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33224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>
            <a:lvl1pPr>
              <a:defRPr b="0" i="0">
                <a:latin typeface="Kievit Offc Regular" panose="020B0504030101020102" pitchFamily="34" charset="77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B1D39-7DA8-8A42-8767-0FBD784C9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3321"/>
          <a:stretch/>
        </p:blipFill>
        <p:spPr>
          <a:xfrm>
            <a:off x="262802" y="3242058"/>
            <a:ext cx="1866900" cy="3615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CE0DA2-6F15-874D-841F-A82D9FC8E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618" t="73977" r="48829" b="-2809"/>
          <a:stretch/>
        </p:blipFill>
        <p:spPr>
          <a:xfrm rot="5400000">
            <a:off x="-272436" y="684664"/>
            <a:ext cx="3511447" cy="19772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4A84E6-A27E-C442-ADF4-C439C1881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3978" r="48829"/>
          <a:stretch/>
        </p:blipFill>
        <p:spPr>
          <a:xfrm rot="5400000">
            <a:off x="8564670" y="2419447"/>
            <a:ext cx="5519679" cy="178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45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>
            <a:lvl1pPr>
              <a:defRPr b="0" i="0">
                <a:latin typeface="Kievit Offc Regular" panose="020B0504030101020102" pitchFamily="34" charset="77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691D35-7D57-4C44-A4E7-A8DF3A4A3BEC}"/>
              </a:ext>
            </a:extLst>
          </p:cNvPr>
          <p:cNvSpPr/>
          <p:nvPr userDrawn="1"/>
        </p:nvSpPr>
        <p:spPr>
          <a:xfrm>
            <a:off x="76" y="0"/>
            <a:ext cx="409046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F8594-B319-844B-8269-66EEC366C96C}"/>
              </a:ext>
            </a:extLst>
          </p:cNvPr>
          <p:cNvSpPr/>
          <p:nvPr userDrawn="1"/>
        </p:nvSpPr>
        <p:spPr>
          <a:xfrm>
            <a:off x="4057524" y="0"/>
            <a:ext cx="405337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49902C-3A2F-FB42-AEB1-8D52058CFBFA}"/>
              </a:ext>
            </a:extLst>
          </p:cNvPr>
          <p:cNvSpPr/>
          <p:nvPr userDrawn="1"/>
        </p:nvSpPr>
        <p:spPr>
          <a:xfrm>
            <a:off x="8110893" y="0"/>
            <a:ext cx="408110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261141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>
            <a:lvl1pPr>
              <a:defRPr b="0" i="0">
                <a:latin typeface="Kievit Offc Regular" panose="020B0504030101020102" pitchFamily="34" charset="77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B2B40A-BC8C-9B4B-ACAF-E3BC5B63B455}"/>
              </a:ext>
            </a:extLst>
          </p:cNvPr>
          <p:cNvSpPr/>
          <p:nvPr userDrawn="1"/>
        </p:nvSpPr>
        <p:spPr>
          <a:xfrm>
            <a:off x="1" y="-1"/>
            <a:ext cx="5055923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DE37B-6CA4-F241-9ACE-4F931F44C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66" y="2147814"/>
            <a:ext cx="4137837" cy="25623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17558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B2B40A-BC8C-9B4B-ACAF-E3BC5B63B455}"/>
              </a:ext>
            </a:extLst>
          </p:cNvPr>
          <p:cNvSpPr/>
          <p:nvPr userDrawn="1"/>
        </p:nvSpPr>
        <p:spPr>
          <a:xfrm>
            <a:off x="7136077" y="-1"/>
            <a:ext cx="5055923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DE37B-6CA4-F241-9ACE-4F931F44C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743" y="2147814"/>
            <a:ext cx="4137837" cy="25623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11F8984-DE1B-CF47-974C-6AE63F4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>
            <a:lvl1pPr>
              <a:defRPr b="0" i="0">
                <a:latin typeface="Kievit Offc Regular" panose="020B0504030101020102" pitchFamily="34" charset="77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501555A-2E9A-F244-9ABE-B5BF1F41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</p:spTree>
    <p:extLst>
      <p:ext uri="{BB962C8B-B14F-4D97-AF65-F5344CB8AC3E}">
        <p14:creationId xmlns:p14="http://schemas.microsoft.com/office/powerpoint/2010/main" val="34148915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5375563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tx1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4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0B6234-08C6-DF43-9848-E39FB6D4BA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001" r="19063" b="1870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D136F9-1357-984C-AA0A-19C9F614A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4940" y="5218728"/>
            <a:ext cx="3425539" cy="1094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50D80D-AB6B-974B-BE0D-F39EB383E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2827" b="63297"/>
          <a:stretch/>
        </p:blipFill>
        <p:spPr>
          <a:xfrm>
            <a:off x="-184299" y="4408689"/>
            <a:ext cx="5385003" cy="232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503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5375563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4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2"/>
                </a:solidFill>
                <a:latin typeface="Rufina-Stencil-Bold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6A5424-0B0D-2E4A-AFF2-82BA61B49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4940" y="5218728"/>
            <a:ext cx="3425539" cy="109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77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8660" y="1866359"/>
            <a:ext cx="7712765" cy="3480716"/>
          </a:xfrm>
        </p:spPr>
        <p:txBody>
          <a:bodyPr wrap="square" lIns="0" tIns="0" rIns="0" bIns="0" anchor="t" anchorCtr="0">
            <a:normAutofit/>
          </a:bodyPr>
          <a:lstStyle>
            <a:lvl1pPr algn="r">
              <a:defRPr sz="8000" cap="all" baseline="0">
                <a:solidFill>
                  <a:schemeClr val="bg1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4"/>
            <a:ext cx="10674624" cy="456108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F27996-F21A-1743-94B5-3F2F422749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4940" y="5218728"/>
            <a:ext cx="3425539" cy="109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95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4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3682754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8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bg1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2"/>
                </a:solidFill>
                <a:latin typeface="Rufina-Stencil-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870" y="5614429"/>
            <a:ext cx="2833541" cy="116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695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bg1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4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2"/>
                </a:solidFill>
                <a:latin typeface="Rufina-Stencil-Bold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871" y="5614430"/>
            <a:ext cx="2833541" cy="116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336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4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2"/>
                </a:solidFill>
                <a:latin typeface="Rufina-Stencil-Bold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College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25709087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6A4708B-40DC-6343-8F99-2E4981397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DDCE517-4799-3C4E-A4DC-285142554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</p:spTree>
    <p:extLst>
      <p:ext uri="{BB962C8B-B14F-4D97-AF65-F5344CB8AC3E}">
        <p14:creationId xmlns:p14="http://schemas.microsoft.com/office/powerpoint/2010/main" val="26266387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2D4D0D8-A7BA-EC42-AAD1-8C43B3CA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91" y="6226175"/>
            <a:ext cx="635000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318B23FB-C315-B548-A9A7-CC8A6B0B0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01591" y="6226175"/>
            <a:ext cx="6680200" cy="365125"/>
          </a:xfrm>
        </p:spPr>
        <p:txBody>
          <a:bodyPr/>
          <a:lstStyle/>
          <a:p>
            <a:endParaRPr lang="en-US" spc="151"/>
          </a:p>
        </p:txBody>
      </p:sp>
    </p:spTree>
    <p:extLst>
      <p:ext uri="{BB962C8B-B14F-4D97-AF65-F5344CB8AC3E}">
        <p14:creationId xmlns:p14="http://schemas.microsoft.com/office/powerpoint/2010/main" val="623458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2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EF03DF5-0822-A843-8A11-2D510082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FBAB7A4-30FB-EB49-A11E-8AB52A211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</p:spTree>
    <p:extLst>
      <p:ext uri="{BB962C8B-B14F-4D97-AF65-F5344CB8AC3E}">
        <p14:creationId xmlns:p14="http://schemas.microsoft.com/office/powerpoint/2010/main" val="31965139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63925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91247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  <a:latin typeface="Kievit Offc" panose="020B0504030101020102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94811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764F9EA-92F2-F74E-B234-6413A2E58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1074875-FDF6-104D-8BDB-97DCAAD23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</p:spTree>
    <p:extLst>
      <p:ext uri="{BB962C8B-B14F-4D97-AF65-F5344CB8AC3E}">
        <p14:creationId xmlns:p14="http://schemas.microsoft.com/office/powerpoint/2010/main" val="11831955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0DF9081-8ED8-B64C-914B-19C47134D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789" y="6226175"/>
            <a:ext cx="610211" cy="365125"/>
          </a:xfrm>
        </p:spPr>
        <p:txBody>
          <a:bodyPr/>
          <a:lstStyle/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D579F8A2-21CF-2444-ACD3-7AC720172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5411" y="6226175"/>
            <a:ext cx="3636379" cy="365125"/>
          </a:xfrm>
        </p:spPr>
        <p:txBody>
          <a:bodyPr/>
          <a:lstStyle/>
          <a:p>
            <a:endParaRPr lang="en-US" spc="151"/>
          </a:p>
        </p:txBody>
      </p:sp>
    </p:spTree>
    <p:extLst>
      <p:ext uri="{BB962C8B-B14F-4D97-AF65-F5344CB8AC3E}">
        <p14:creationId xmlns:p14="http://schemas.microsoft.com/office/powerpoint/2010/main" val="3903222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26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5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24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slideLayout" Target="../slideLayouts/slideLayout108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7.xml"/><Relationship Id="rId27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78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bg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 baseline="0">
          <a:solidFill>
            <a:schemeClr val="bg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 baseline="0">
          <a:solidFill>
            <a:schemeClr val="bg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 baseline="0">
          <a:solidFill>
            <a:schemeClr val="bg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 baseline="0">
          <a:solidFill>
            <a:schemeClr val="bg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 baseline="0">
          <a:solidFill>
            <a:schemeClr val="bg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  <a:latin typeface="KievitPro-Regular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  <a:latin typeface="KievitPro-Regular" charset="0"/>
              </a:defRPr>
            </a:lvl1pPr>
          </a:lstStyle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3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Rufina-Stencil-Bold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  <a:latin typeface="KievitPro-Regular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  <a:latin typeface="KievitPro-Regular" charset="0"/>
              </a:defRPr>
            </a:lvl1pPr>
          </a:lstStyle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8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Rufina-Stencil-Bold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26175"/>
            <a:ext cx="668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 baseline="0">
                <a:solidFill>
                  <a:schemeClr val="tx2"/>
                </a:solidFill>
                <a:latin typeface="Kievit Offc Regular" panose="020B0504030101020102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18800" y="6226175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  <a:latin typeface="KievitPro-Regular" charset="0"/>
              </a:defRPr>
            </a:lvl1pPr>
          </a:lstStyle>
          <a:p>
            <a:r>
              <a:rPr lang="en-US">
                <a:latin typeface="Kievit Offc Regular" panose="020B0504030101020102" pitchFamily="34" charset="77"/>
              </a:rPr>
              <a:t>| </a:t>
            </a:r>
            <a:fld id="{AAB6004F-53F9-E74D-AC89-56EA63355CB3}" type="slidenum">
              <a:rPr lang="en-US" smtClean="0">
                <a:latin typeface="Kievit Offc Regular" panose="020B0504030101020102" pitchFamily="34" charset="77"/>
              </a:rPr>
              <a:pPr/>
              <a:t>‹#›</a:t>
            </a:fld>
            <a:endParaRPr lang="en-US">
              <a:latin typeface="Kievit Offc Regular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980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Rufina-Stencil-Bold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 baseline="0">
          <a:solidFill>
            <a:schemeClr val="bg1"/>
          </a:solidFill>
          <a:latin typeface="Kievit Offc Regular" panose="020B0504030101020102" pitchFamily="34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 baseline="0">
          <a:solidFill>
            <a:schemeClr val="bg1"/>
          </a:solidFill>
          <a:latin typeface="Kievit Offc Regular" panose="020B0504030101020102" pitchFamily="34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 baseline="0">
          <a:solidFill>
            <a:schemeClr val="bg1"/>
          </a:solidFill>
          <a:latin typeface="Kievit Offc Regular" panose="020B0504030101020102" pitchFamily="34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 baseline="0">
          <a:solidFill>
            <a:schemeClr val="bg1"/>
          </a:solidFill>
          <a:latin typeface="Kievit Offc Regular" panose="020B0504030101020102" pitchFamily="34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 baseline="0">
          <a:solidFill>
            <a:schemeClr val="bg1"/>
          </a:solidFill>
          <a:latin typeface="Kievit Offc Regular" panose="020B0504030101020102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26175"/>
            <a:ext cx="668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  <a:latin typeface="KievitPro-Regular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18800" y="6226175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  <a:latin typeface="KievitPro-Regular" charset="0"/>
              </a:defRPr>
            </a:lvl1pPr>
          </a:lstStyle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8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Rufina-Stencil-Bold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3">
            <a:extLst>
              <a:ext uri="{FF2B5EF4-FFF2-40B4-BE49-F238E27FC236}">
                <a16:creationId xmlns:a16="http://schemas.microsoft.com/office/drawing/2014/main" id="{F1590309-40C3-C040-9F66-B843CBD6A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256" y="5778725"/>
            <a:ext cx="11859488" cy="1079275"/>
          </a:xfrm>
        </p:spPr>
        <p:txBody>
          <a:bodyPr>
            <a:noAutofit/>
          </a:bodyPr>
          <a:lstStyle/>
          <a:p>
            <a:pPr algn="r">
              <a:lnSpc>
                <a:spcPct val="114000"/>
              </a:lnSpc>
            </a:pPr>
            <a:r>
              <a:rPr lang="en-US" sz="5400">
                <a:solidFill>
                  <a:schemeClr val="tx2"/>
                </a:solidFill>
              </a:rPr>
              <a:t>DIVISION OF EDUCATIONAL VENTURES</a:t>
            </a:r>
            <a:br>
              <a:rPr kumimoji="0" lang="en-US" sz="5400" b="0" i="0" u="none" strike="noStrike" kern="1200" cap="all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tratum2 Bold" charset="0"/>
                <a:ea typeface="+mj-ea"/>
                <a:cs typeface="+mj-cs"/>
              </a:rPr>
            </a:br>
            <a:endParaRPr lang="en-US" sz="5400">
              <a:solidFill>
                <a:schemeClr val="tx2"/>
              </a:solidFill>
              <a:latin typeface="Rufina-Stencil-Regular" panose="02000503080000020004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8B4F2F-A9D7-4A5F-A9F0-4C14B32E7E64}"/>
              </a:ext>
            </a:extLst>
          </p:cNvPr>
          <p:cNvSpPr/>
          <p:nvPr/>
        </p:nvSpPr>
        <p:spPr>
          <a:xfrm>
            <a:off x="1082842" y="5366657"/>
            <a:ext cx="10942902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 defTabSz="914377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73E06"/>
                </a:solidFill>
                <a:effectLst/>
                <a:uLnTx/>
                <a:uFillTx/>
                <a:latin typeface="Kievit Offc"/>
              </a:rPr>
              <a:t>Faculty Senate| March 14, 2024</a:t>
            </a:r>
          </a:p>
        </p:txBody>
      </p:sp>
      <p:pic>
        <p:nvPicPr>
          <p:cNvPr id="3" name="Picture 2" descr="A building with lights on at night&#10;&#10;Description automatically generated with medium confidence">
            <a:extLst>
              <a:ext uri="{FF2B5EF4-FFF2-40B4-BE49-F238E27FC236}">
                <a16:creationId xmlns:a16="http://schemas.microsoft.com/office/drawing/2014/main" id="{A24E619F-4B1F-5DEF-7F00-C5FBC555D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05" b="14357"/>
          <a:stretch/>
        </p:blipFill>
        <p:spPr>
          <a:xfrm>
            <a:off x="0" y="0"/>
            <a:ext cx="12192000" cy="522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91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2834" y="193339"/>
            <a:ext cx="11206332" cy="1010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ratum2 Bold" panose="020B0506030000020004" pitchFamily="34" charset="0"/>
                <a:ea typeface="+mn-ea"/>
                <a:cs typeface="+mn-cs"/>
              </a:rPr>
              <a:t>Division of Educational Ventures (DEV)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179626-9280-5F4D-0DDA-3060D905469A}"/>
              </a:ext>
            </a:extLst>
          </p:cNvPr>
          <p:cNvSpPr/>
          <p:nvPr/>
        </p:nvSpPr>
        <p:spPr>
          <a:xfrm>
            <a:off x="0" y="6228594"/>
            <a:ext cx="12196480" cy="6264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4E481A-BA3E-4C9F-C62B-6E6C3EB83245}"/>
              </a:ext>
            </a:extLst>
          </p:cNvPr>
          <p:cNvSpPr txBox="1"/>
          <p:nvPr/>
        </p:nvSpPr>
        <p:spPr>
          <a:xfrm>
            <a:off x="236124" y="3570946"/>
            <a:ext cx="2078524" cy="154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2000"/>
              </a:spcAft>
              <a:buClr>
                <a:srgbClr val="DC4405"/>
              </a:buClr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Creating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new and innovative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 educational pathways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 to an 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OSU credential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9CE1AE-4556-A852-4B4C-9C4A02499A7D}"/>
              </a:ext>
            </a:extLst>
          </p:cNvPr>
          <p:cNvSpPr txBox="1"/>
          <p:nvPr/>
        </p:nvSpPr>
        <p:spPr>
          <a:xfrm>
            <a:off x="7276545" y="3570946"/>
            <a:ext cx="2193166" cy="1843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2000"/>
              </a:spcAft>
              <a:buClr>
                <a:srgbClr val="DC4405"/>
              </a:buClr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Focused on 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making a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high-quality education more accessible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and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 affordable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for modern learners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C4D9D0-F8A1-5CB4-F44F-D351E99EBBAF}"/>
              </a:ext>
            </a:extLst>
          </p:cNvPr>
          <p:cNvSpPr txBox="1"/>
          <p:nvPr/>
        </p:nvSpPr>
        <p:spPr>
          <a:xfrm>
            <a:off x="2538770" y="3570946"/>
            <a:ext cx="2044778" cy="95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2000"/>
              </a:spcAft>
              <a:buClr>
                <a:srgbClr val="DC4405"/>
              </a:buClr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Creation of 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alternative credentials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796806-C039-50C2-EA3B-4D96B6DA525F}"/>
              </a:ext>
            </a:extLst>
          </p:cNvPr>
          <p:cNvSpPr txBox="1"/>
          <p:nvPr/>
        </p:nvSpPr>
        <p:spPr>
          <a:xfrm>
            <a:off x="9718340" y="3570946"/>
            <a:ext cx="225604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Growing OSU’s successful online degrees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 through Ecampus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 Offc" panose="020B0504030101020102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BB9A44-8D65-3EF7-F04D-2D6CD7ABC356}"/>
              </a:ext>
            </a:extLst>
          </p:cNvPr>
          <p:cNvCxnSpPr>
            <a:cxnSpLocks/>
          </p:cNvCxnSpPr>
          <p:nvPr/>
        </p:nvCxnSpPr>
        <p:spPr>
          <a:xfrm>
            <a:off x="2517951" y="1796173"/>
            <a:ext cx="0" cy="3846106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AA789E-9023-9B4C-3575-4C4A9C897010}"/>
              </a:ext>
            </a:extLst>
          </p:cNvPr>
          <p:cNvCxnSpPr>
            <a:cxnSpLocks/>
          </p:cNvCxnSpPr>
          <p:nvPr/>
        </p:nvCxnSpPr>
        <p:spPr>
          <a:xfrm>
            <a:off x="7058142" y="1796173"/>
            <a:ext cx="0" cy="3846106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AB61C1-2108-BF9C-865F-71A351EF6085}"/>
              </a:ext>
            </a:extLst>
          </p:cNvPr>
          <p:cNvCxnSpPr>
            <a:cxnSpLocks/>
          </p:cNvCxnSpPr>
          <p:nvPr/>
        </p:nvCxnSpPr>
        <p:spPr>
          <a:xfrm>
            <a:off x="9775054" y="1796173"/>
            <a:ext cx="0" cy="3846106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98D8168E-B554-973E-F43C-75A6F0626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56" y="2081644"/>
            <a:ext cx="1390861" cy="1390861"/>
          </a:xfrm>
          <a:prstGeom prst="rect">
            <a:avLst/>
          </a:prstGeom>
        </p:spPr>
      </p:pic>
      <p:pic>
        <p:nvPicPr>
          <p:cNvPr id="26" name="Picture 2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0AA36DE-2E6E-0CA6-7A2F-E2A844F5F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018" y="2061732"/>
            <a:ext cx="1430685" cy="1430685"/>
          </a:xfrm>
          <a:prstGeom prst="rect">
            <a:avLst/>
          </a:prstGeom>
        </p:spPr>
      </p:pic>
      <p:pic>
        <p:nvPicPr>
          <p:cNvPr id="30" name="Picture 2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2FDC45B-688D-9007-0771-ACA8DDB9B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851" y="2227576"/>
            <a:ext cx="1098997" cy="1098997"/>
          </a:xfrm>
          <a:prstGeom prst="rect">
            <a:avLst/>
          </a:prstGeom>
        </p:spPr>
      </p:pic>
      <p:pic>
        <p:nvPicPr>
          <p:cNvPr id="32" name="Picture 3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06C619A-7F54-1848-5B78-52DBDC759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737" y="2024683"/>
            <a:ext cx="1504783" cy="1504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8246EC-F3FF-E766-1453-CFA1B670DBFA}"/>
              </a:ext>
            </a:extLst>
          </p:cNvPr>
          <p:cNvSpPr txBox="1"/>
          <p:nvPr/>
        </p:nvSpPr>
        <p:spPr>
          <a:xfrm>
            <a:off x="5139686" y="3528454"/>
            <a:ext cx="1539326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Expanding efforts in 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corporate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 and 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workforce education 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DC440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83E659-1F0D-A0F2-5C1A-B713A98E2CBD}"/>
              </a:ext>
            </a:extLst>
          </p:cNvPr>
          <p:cNvCxnSpPr>
            <a:cxnSpLocks/>
          </p:cNvCxnSpPr>
          <p:nvPr/>
        </p:nvCxnSpPr>
        <p:spPr>
          <a:xfrm>
            <a:off x="4643798" y="1796173"/>
            <a:ext cx="0" cy="3846106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0F6477C-11B0-2783-B82F-8B2712C3C0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8203" y="2244118"/>
            <a:ext cx="1065912" cy="106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3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down a sidewalk with kids on a scooter&#10;&#10;Description automatically generated with low confidence">
            <a:extLst>
              <a:ext uri="{FF2B5EF4-FFF2-40B4-BE49-F238E27FC236}">
                <a16:creationId xmlns:a16="http://schemas.microsoft.com/office/drawing/2014/main" id="{9B58724E-B684-619C-C63B-E58ABE564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57" r="34063" b="15674"/>
          <a:stretch/>
        </p:blipFill>
        <p:spPr>
          <a:xfrm>
            <a:off x="5016500" y="0"/>
            <a:ext cx="7175500" cy="6858000"/>
          </a:xfrm>
          <a:prstGeom prst="rect">
            <a:avLst/>
          </a:prstGeom>
          <a:noFill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3B483E8-5C6D-2714-8031-AB7A02EB5BEB}"/>
              </a:ext>
            </a:extLst>
          </p:cNvPr>
          <p:cNvGrpSpPr/>
          <p:nvPr/>
        </p:nvGrpSpPr>
        <p:grpSpPr>
          <a:xfrm>
            <a:off x="4262358" y="-101599"/>
            <a:ext cx="3271735" cy="6990174"/>
            <a:chOff x="2154158" y="-73959"/>
            <a:chExt cx="3271735" cy="53317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ED7FE1-92ED-7C99-DB42-27BAF11B3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4043" r="10574" b="-1"/>
            <a:stretch/>
          </p:blipFill>
          <p:spPr>
            <a:xfrm rot="10800000">
              <a:off x="2154158" y="-6"/>
              <a:ext cx="3244835" cy="5143499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AF83F6-0E65-EC16-0AF6-E17371C06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8012" y="-73959"/>
              <a:ext cx="2507881" cy="5331759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41CBFBB-C77C-914D-746D-4F7370E0FB69}"/>
              </a:ext>
            </a:extLst>
          </p:cNvPr>
          <p:cNvSpPr txBox="1"/>
          <p:nvPr/>
        </p:nvSpPr>
        <p:spPr>
          <a:xfrm>
            <a:off x="260948" y="119286"/>
            <a:ext cx="68579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ratum2 Bold" panose="020B0506030000020004" pitchFamily="34" charset="0"/>
                <a:ea typeface="+mn-ea"/>
                <a:cs typeface="+mn-cs"/>
              </a:rPr>
              <a:t>Focus on serving modern learners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3F468C-80FD-AAA0-8AB5-49C0ED59201C}"/>
              </a:ext>
            </a:extLst>
          </p:cNvPr>
          <p:cNvSpPr txBox="1"/>
          <p:nvPr/>
        </p:nvSpPr>
        <p:spPr>
          <a:xfrm>
            <a:off x="558543" y="2393328"/>
            <a:ext cx="4988107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D73F09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41 million some college, no degree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 Offc" panose="020B0504030101020102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D73F09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3000" dirty="0">
                <a:solidFill>
                  <a:srgbClr val="000000"/>
                </a:solidFill>
                <a:latin typeface="Kievit Offc" panose="020B0504030101020102" pitchFamily="34" charset="0"/>
                <a:ea typeface="Times New Roman" panose="02020603050405020304" pitchFamily="18" charset="0"/>
              </a:rPr>
              <a:t>Adult learners j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uggling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 work, family, school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 Offc" panose="020B0504030101020102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D73F09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Stopouts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Times New Roman" panose="02020603050405020304" pitchFamily="18" charset="0"/>
                <a:cs typeface="+mn-cs"/>
              </a:rPr>
              <a:t> and transfer students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 Offc" panose="020B0504030101020102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987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B2A7802-DDE7-D645-A1A8-D5AC499FCE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5203096"/>
              </p:ext>
            </p:extLst>
          </p:nvPr>
        </p:nvGraphicFramePr>
        <p:xfrm>
          <a:off x="397267" y="1390400"/>
          <a:ext cx="11504784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Straight Connector 9"/>
          <p:cNvCxnSpPr>
            <a:cxnSpLocks/>
          </p:cNvCxnSpPr>
          <p:nvPr/>
        </p:nvCxnSpPr>
        <p:spPr>
          <a:xfrm>
            <a:off x="3924300" y="2560339"/>
            <a:ext cx="1263885" cy="877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9D3CEBC-BC4F-E149-B458-7FF9DC9D4FF3}"/>
              </a:ext>
            </a:extLst>
          </p:cNvPr>
          <p:cNvSpPr txBox="1"/>
          <p:nvPr/>
        </p:nvSpPr>
        <p:spPr>
          <a:xfrm>
            <a:off x="334566" y="179190"/>
            <a:ext cx="11604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ratum2 Bold" panose="020B05060300000200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Division of Educational Ventures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279B50-4679-C44C-A111-7F3C0719E7F2}"/>
              </a:ext>
            </a:extLst>
          </p:cNvPr>
          <p:cNvSpPr txBox="1"/>
          <p:nvPr/>
        </p:nvSpPr>
        <p:spPr>
          <a:xfrm>
            <a:off x="5102449" y="1666309"/>
            <a:ext cx="21136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77"/>
                <a:ea typeface="+mn-ea"/>
                <a:cs typeface="+mn-cs"/>
              </a:rPr>
              <a:t>Lisa Templeton, Vice Provost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985516" y="1578546"/>
            <a:ext cx="2328286" cy="49970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398251" y="1601021"/>
            <a:ext cx="1243836" cy="454755"/>
            <a:chOff x="5128036" y="771918"/>
            <a:chExt cx="1356090" cy="560665"/>
          </a:xfrm>
        </p:grpSpPr>
        <p:sp>
          <p:nvSpPr>
            <p:cNvPr id="17" name="Rounded Rectangle 16"/>
            <p:cNvSpPr/>
            <p:nvPr/>
          </p:nvSpPr>
          <p:spPr>
            <a:xfrm>
              <a:off x="5128036" y="771918"/>
              <a:ext cx="1356090" cy="560665"/>
            </a:xfrm>
            <a:prstGeom prst="round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C440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4"/>
            <p:cNvSpPr txBox="1"/>
            <p:nvPr/>
          </p:nvSpPr>
          <p:spPr>
            <a:xfrm>
              <a:off x="5155405" y="799287"/>
              <a:ext cx="1301352" cy="505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667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 Offc" panose="020B0504030101020102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Admin Team</a:t>
              </a:r>
            </a:p>
          </p:txBody>
        </p:sp>
      </p:grpSp>
      <p:cxnSp>
        <p:nvCxnSpPr>
          <p:cNvPr id="26" name="Straight Connector 25"/>
          <p:cNvCxnSpPr>
            <a:cxnSpLocks/>
            <a:stCxn id="3" idx="3"/>
            <a:endCxn id="17" idx="1"/>
          </p:cNvCxnSpPr>
          <p:nvPr/>
        </p:nvCxnSpPr>
        <p:spPr>
          <a:xfrm>
            <a:off x="7313802" y="1828399"/>
            <a:ext cx="108444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  <a:stCxn id="3" idx="1"/>
          </p:cNvCxnSpPr>
          <p:nvPr/>
        </p:nvCxnSpPr>
        <p:spPr>
          <a:xfrm flipH="1">
            <a:off x="3924300" y="1828399"/>
            <a:ext cx="1061216" cy="49426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  <a:stCxn id="3" idx="3"/>
          </p:cNvCxnSpPr>
          <p:nvPr/>
        </p:nvCxnSpPr>
        <p:spPr>
          <a:xfrm>
            <a:off x="7313802" y="1828399"/>
            <a:ext cx="911036" cy="4749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6079520" y="2475928"/>
            <a:ext cx="114945" cy="6197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2F3018A-9A68-B5D9-7C79-27A54EC72BBB}"/>
              </a:ext>
            </a:extLst>
          </p:cNvPr>
          <p:cNvCxnSpPr>
            <a:cxnSpLocks/>
          </p:cNvCxnSpPr>
          <p:nvPr/>
        </p:nvCxnSpPr>
        <p:spPr>
          <a:xfrm>
            <a:off x="6079520" y="2576852"/>
            <a:ext cx="114945" cy="6197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A83134-D3FC-E043-CD30-91BFE1D9B46D}"/>
              </a:ext>
            </a:extLst>
          </p:cNvPr>
          <p:cNvCxnSpPr>
            <a:cxnSpLocks/>
          </p:cNvCxnSpPr>
          <p:nvPr/>
        </p:nvCxnSpPr>
        <p:spPr>
          <a:xfrm>
            <a:off x="6079520" y="2677776"/>
            <a:ext cx="114945" cy="6197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ED0C29C-2F7B-5D01-1780-2D4637665845}"/>
              </a:ext>
            </a:extLst>
          </p:cNvPr>
          <p:cNvCxnSpPr>
            <a:cxnSpLocks/>
          </p:cNvCxnSpPr>
          <p:nvPr/>
        </p:nvCxnSpPr>
        <p:spPr>
          <a:xfrm>
            <a:off x="7090807" y="2564728"/>
            <a:ext cx="113403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51DD9BC-BC6A-83B8-36CE-A1503E896828}"/>
              </a:ext>
            </a:extLst>
          </p:cNvPr>
          <p:cNvSpPr/>
          <p:nvPr/>
        </p:nvSpPr>
        <p:spPr>
          <a:xfrm>
            <a:off x="-4480" y="6237557"/>
            <a:ext cx="12196480" cy="6264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436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ree, sky, grass, outdoor&#10;&#10;Description automatically generated">
            <a:extLst>
              <a:ext uri="{FF2B5EF4-FFF2-40B4-BE49-F238E27FC236}">
                <a16:creationId xmlns:a16="http://schemas.microsoft.com/office/drawing/2014/main" id="{DF5C736F-28F3-9265-F4C3-EEB211E04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3" r="23357" b="41968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A674D4-7A32-4D8D-B4E9-7E56931FF98C}"/>
              </a:ext>
            </a:extLst>
          </p:cNvPr>
          <p:cNvSpPr txBox="1"/>
          <p:nvPr/>
        </p:nvSpPr>
        <p:spPr>
          <a:xfrm>
            <a:off x="265840" y="208398"/>
            <a:ext cx="113525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5400" kern="0">
                <a:solidFill>
                  <a:srgbClr val="000000"/>
                </a:solidFill>
                <a:latin typeface="Stratum2 Bold" panose="020B0506030000020004" pitchFamily="34" charset="0"/>
                <a:cs typeface="Arial"/>
                <a:sym typeface="Arial"/>
              </a:rPr>
              <a:t>Prosperity Widely Shared: </a:t>
            </a:r>
            <a:br>
              <a:rPr lang="en-US" sz="5400" kern="0">
                <a:solidFill>
                  <a:srgbClr val="000000"/>
                </a:solidFill>
                <a:latin typeface="Stratum2 Bold" panose="020B0506030000020004" pitchFamily="34" charset="0"/>
                <a:cs typeface="Arial"/>
                <a:sym typeface="Arial"/>
              </a:rPr>
            </a:br>
            <a:r>
              <a:rPr lang="en-US" sz="5400" kern="0">
                <a:solidFill>
                  <a:srgbClr val="000000"/>
                </a:solidFill>
                <a:latin typeface="Stratum2 Bold" panose="020B0506030000020004" pitchFamily="34" charset="0"/>
                <a:cs typeface="Arial"/>
                <a:sym typeface="Arial"/>
              </a:rPr>
              <a:t>The Oregon State Plan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99FE87-C77C-32FF-E20F-385D2A098998}"/>
              </a:ext>
            </a:extLst>
          </p:cNvPr>
          <p:cNvSpPr txBox="1"/>
          <p:nvPr/>
        </p:nvSpPr>
        <p:spPr>
          <a:xfrm>
            <a:off x="367325" y="2106233"/>
            <a:ext cx="5216767" cy="1673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200"/>
              </a:spcAft>
              <a:buClr>
                <a:srgbClr val="D73F09"/>
              </a:buClr>
            </a:pPr>
            <a:r>
              <a:rPr lang="en-US" sz="2933" b="1" kern="0">
                <a:solidFill>
                  <a:srgbClr val="000000"/>
                </a:solidFill>
                <a:latin typeface="Kievit Offc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Action 5:</a:t>
            </a:r>
          </a:p>
          <a:p>
            <a:pPr defTabSz="1219170">
              <a:lnSpc>
                <a:spcPct val="107000"/>
              </a:lnSpc>
              <a:spcAft>
                <a:spcPts val="1200"/>
              </a:spcAft>
              <a:buClr>
                <a:srgbClr val="D73F09"/>
              </a:buClr>
            </a:pPr>
            <a:r>
              <a:rPr lang="en-US" sz="2933" kern="0">
                <a:solidFill>
                  <a:srgbClr val="000000"/>
                </a:solidFill>
                <a:latin typeface="Kievit Offc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Significantly increase enrollment online and at OSU-Cascades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BECB8E-ECDF-9E07-4B7D-56AB6F41A1F2}"/>
              </a:ext>
            </a:extLst>
          </p:cNvPr>
          <p:cNvSpPr txBox="1"/>
          <p:nvPr/>
        </p:nvSpPr>
        <p:spPr>
          <a:xfrm>
            <a:off x="6366190" y="2106233"/>
            <a:ext cx="5252189" cy="1673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200"/>
              </a:spcAft>
              <a:buClr>
                <a:srgbClr val="D73F09"/>
              </a:buClr>
            </a:pPr>
            <a:r>
              <a:rPr lang="en-US" sz="2933" b="1" kern="0">
                <a:solidFill>
                  <a:srgbClr val="000000"/>
                </a:solidFill>
                <a:latin typeface="Kievit Offc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Target 4:</a:t>
            </a:r>
          </a:p>
          <a:p>
            <a:pPr defTabSz="1219170">
              <a:lnSpc>
                <a:spcPct val="107000"/>
              </a:lnSpc>
              <a:spcAft>
                <a:spcPts val="1200"/>
              </a:spcAft>
              <a:buClr>
                <a:srgbClr val="D73F09"/>
              </a:buClr>
            </a:pPr>
            <a:r>
              <a:rPr lang="en-US" sz="2933" kern="0">
                <a:solidFill>
                  <a:srgbClr val="000000"/>
                </a:solidFill>
                <a:latin typeface="Kievit Offc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Increase online-only enrollment to 30,000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5319EB3-A1A8-A907-9B62-5B3282C12695}"/>
              </a:ext>
            </a:extLst>
          </p:cNvPr>
          <p:cNvCxnSpPr>
            <a:cxnSpLocks/>
          </p:cNvCxnSpPr>
          <p:nvPr/>
        </p:nvCxnSpPr>
        <p:spPr>
          <a:xfrm>
            <a:off x="5920156" y="2106233"/>
            <a:ext cx="0" cy="1770198"/>
          </a:xfrm>
          <a:prstGeom prst="line">
            <a:avLst/>
          </a:prstGeom>
          <a:ln w="38100">
            <a:solidFill>
              <a:srgbClr val="D73F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409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8F205980-55BA-48D2-C76D-14D3A771C255}"/>
              </a:ext>
            </a:extLst>
          </p:cNvPr>
          <p:cNvGraphicFramePr>
            <a:graphicFrameLocks/>
          </p:cNvGraphicFramePr>
          <p:nvPr/>
        </p:nvGraphicFramePr>
        <p:xfrm>
          <a:off x="230050" y="1843548"/>
          <a:ext cx="11480444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3141018"/>
              </p:ext>
            </p:extLst>
          </p:nvPr>
        </p:nvGraphicFramePr>
        <p:xfrm>
          <a:off x="300205" y="1804473"/>
          <a:ext cx="11480444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4D38E6C8-EB2B-238A-5CB1-7CA28575617D}"/>
              </a:ext>
            </a:extLst>
          </p:cNvPr>
          <p:cNvGrpSpPr/>
          <p:nvPr/>
        </p:nvGrpSpPr>
        <p:grpSpPr>
          <a:xfrm>
            <a:off x="6101412" y="1955784"/>
            <a:ext cx="1636987" cy="825167"/>
            <a:chOff x="7141689" y="1912087"/>
            <a:chExt cx="1384790" cy="82516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81CA9F-8CEB-2ADD-7256-B02525EC1C13}"/>
                </a:ext>
              </a:extLst>
            </p:cNvPr>
            <p:cNvSpPr txBox="1"/>
            <p:nvPr/>
          </p:nvSpPr>
          <p:spPr>
            <a:xfrm>
              <a:off x="7141689" y="1912087"/>
              <a:ext cx="13847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DC4405"/>
                  </a:solidFill>
                  <a:effectLst/>
                  <a:uLnTx/>
                  <a:uFillTx/>
                  <a:latin typeface="Kievit Offc" panose="020B0504030101020102" pitchFamily="34" charset="0"/>
                  <a:ea typeface="+mn-ea"/>
                  <a:cs typeface="Arial"/>
                  <a:sym typeface="Arial"/>
                </a:rPr>
                <a:t>15,000+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D159F6-4FD9-ABD5-2441-61206C835BB1}"/>
                </a:ext>
              </a:extLst>
            </p:cNvPr>
            <p:cNvSpPr txBox="1"/>
            <p:nvPr/>
          </p:nvSpPr>
          <p:spPr>
            <a:xfrm>
              <a:off x="7317280" y="2398700"/>
              <a:ext cx="11402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 Offc" panose="020B0504030101020102" pitchFamily="34" charset="0"/>
                  <a:ea typeface="+mn-ea"/>
                  <a:cs typeface="Arial"/>
                  <a:sym typeface="Arial"/>
                </a:rPr>
                <a:t>(projected)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760850" y="5326465"/>
            <a:ext cx="1038758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66682" y="210179"/>
            <a:ext cx="5492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ratum2 Bold" panose="020B0506030000020004" pitchFamily="34" charset="0"/>
                <a:ea typeface="+mn-ea"/>
                <a:cs typeface="Arial"/>
                <a:sym typeface="Arial"/>
              </a:rPr>
              <a:t>Ecampus enrollment</a:t>
            </a: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370" y="5421017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ratum2 Bold" panose="020B0506030000020004" pitchFamily="34" charset="0"/>
                <a:ea typeface="+mn-ea"/>
                <a:cs typeface="Arial"/>
                <a:sym typeface="Arial"/>
              </a:rPr>
              <a:t>2018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11519" y="5421017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ratum2 Bold" panose="020B0506030000020004" pitchFamily="34" charset="0"/>
                <a:ea typeface="+mn-ea"/>
                <a:cs typeface="Arial"/>
                <a:sym typeface="Arial"/>
              </a:rPr>
              <a:t>2022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06835" y="5421017"/>
            <a:ext cx="824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ratum2 Bold" panose="020B0506030000020004" pitchFamily="34" charset="0"/>
                <a:ea typeface="+mn-ea"/>
                <a:cs typeface="Arial"/>
                <a:sym typeface="Arial"/>
              </a:rPr>
              <a:t>2023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81871" y="5421017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ratum2 Bold" panose="020B0506030000020004" pitchFamily="34" charset="0"/>
                <a:ea typeface="+mn-ea"/>
                <a:cs typeface="Arial"/>
                <a:sym typeface="Arial"/>
              </a:rPr>
              <a:t>2024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3597" y="3125159"/>
            <a:ext cx="1175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+mn-ea"/>
                <a:cs typeface="Arial"/>
                <a:sym typeface="Arial"/>
              </a:rPr>
              <a:t>9,051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20067" y="2541101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+mn-ea"/>
                <a:cs typeface="Arial"/>
                <a:sym typeface="Arial"/>
              </a:rPr>
              <a:t>12,836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67422" y="2389235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 Offc" panose="020B0504030101020102" pitchFamily="34" charset="0"/>
                <a:ea typeface="+mn-ea"/>
                <a:cs typeface="Arial"/>
                <a:sym typeface="Arial"/>
              </a:rPr>
              <a:t>13,820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6682" y="977828"/>
            <a:ext cx="5406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D73E06"/>
                </a:solidFill>
                <a:effectLst/>
                <a:uLnTx/>
                <a:uFillTx/>
                <a:latin typeface="Kievit Offc" panose="020B0504030101020102" pitchFamily="34" charset="0"/>
                <a:ea typeface="+mn-ea"/>
                <a:cs typeface="Arial"/>
                <a:sym typeface="Arial"/>
              </a:rPr>
              <a:t>Unduplicated student headcount, all levels</a:t>
            </a:r>
          </a:p>
        </p:txBody>
      </p:sp>
      <p:sp>
        <p:nvSpPr>
          <p:cNvPr id="6" name="Oval 5"/>
          <p:cNvSpPr/>
          <p:nvPr/>
        </p:nvSpPr>
        <p:spPr>
          <a:xfrm>
            <a:off x="1200199" y="3785942"/>
            <a:ext cx="102118" cy="1021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080015" y="3176361"/>
            <a:ext cx="102118" cy="102118"/>
          </a:xfrm>
          <a:prstGeom prst="ellipse">
            <a:avLst/>
          </a:prstGeom>
          <a:solidFill>
            <a:schemeClr val="bg1"/>
          </a:solidFill>
          <a:ln>
            <a:solidFill>
              <a:srgbClr val="D73F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4967908" y="3009606"/>
            <a:ext cx="102118" cy="102118"/>
          </a:xfrm>
          <a:prstGeom prst="ellipse">
            <a:avLst/>
          </a:prstGeom>
          <a:solidFill>
            <a:schemeClr val="bg1"/>
          </a:solidFill>
          <a:ln>
            <a:solidFill>
              <a:srgbClr val="D73F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83B5109-61E0-48A5-9379-F6A9E455DBAC}"/>
              </a:ext>
            </a:extLst>
          </p:cNvPr>
          <p:cNvSpPr/>
          <p:nvPr/>
        </p:nvSpPr>
        <p:spPr>
          <a:xfrm>
            <a:off x="8728265" y="2595807"/>
            <a:ext cx="102118" cy="10211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0D68FF-CFEB-4F9D-A761-7C27A5B538EC}"/>
              </a:ext>
            </a:extLst>
          </p:cNvPr>
          <p:cNvSpPr txBox="1"/>
          <p:nvPr/>
        </p:nvSpPr>
        <p:spPr>
          <a:xfrm>
            <a:off x="8361158" y="5421017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ratum2 Bold" panose="020B0506030000020004" pitchFamily="34" charset="0"/>
                <a:ea typeface="+mn-ea"/>
                <a:cs typeface="Arial"/>
                <a:sym typeface="Arial"/>
              </a:rPr>
              <a:t>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4D522B-6986-2D1D-2EA9-B0F6B6ABC8AA}"/>
              </a:ext>
            </a:extLst>
          </p:cNvPr>
          <p:cNvSpPr/>
          <p:nvPr/>
        </p:nvSpPr>
        <p:spPr>
          <a:xfrm>
            <a:off x="2" y="6350999"/>
            <a:ext cx="12191999" cy="507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FEA430-951A-949E-E193-81A43B00B661}"/>
              </a:ext>
            </a:extLst>
          </p:cNvPr>
          <p:cNvGrpSpPr/>
          <p:nvPr/>
        </p:nvGrpSpPr>
        <p:grpSpPr>
          <a:xfrm>
            <a:off x="6080370" y="3103909"/>
            <a:ext cx="1889857" cy="584775"/>
            <a:chOff x="7141689" y="1912087"/>
            <a:chExt cx="1889857" cy="544159"/>
          </a:xfrm>
          <a:solidFill>
            <a:schemeClr val="bg1"/>
          </a:solidFill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EEFCB18-884F-470B-90B9-B0CC5D44F151}"/>
                </a:ext>
              </a:extLst>
            </p:cNvPr>
            <p:cNvSpPr txBox="1"/>
            <p:nvPr/>
          </p:nvSpPr>
          <p:spPr>
            <a:xfrm>
              <a:off x="7141689" y="1912087"/>
              <a:ext cx="1329210" cy="54415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 Offc" panose="020B0504030101020102" pitchFamily="34" charset="0"/>
                  <a:ea typeface="+mn-ea"/>
                  <a:cs typeface="Arial"/>
                  <a:sym typeface="Arial"/>
                </a:rPr>
                <a:t>14,612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36D550-3FD4-C5E0-FBA5-15461DFEEF01}"/>
                </a:ext>
              </a:extLst>
            </p:cNvPr>
            <p:cNvSpPr txBox="1"/>
            <p:nvPr/>
          </p:nvSpPr>
          <p:spPr>
            <a:xfrm>
              <a:off x="8369057" y="2027680"/>
              <a:ext cx="662489" cy="3150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 Offc" panose="020B0504030101020102" pitchFamily="34" charset="0"/>
                  <a:ea typeface="+mn-ea"/>
                  <a:cs typeface="Arial"/>
                  <a:sym typeface="Arial"/>
                </a:rPr>
                <a:t>(YTD)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D67526-8FAD-AA61-56EF-639E0EA36618}"/>
              </a:ext>
            </a:extLst>
          </p:cNvPr>
          <p:cNvGrpSpPr/>
          <p:nvPr/>
        </p:nvGrpSpPr>
        <p:grpSpPr>
          <a:xfrm>
            <a:off x="8037086" y="1453101"/>
            <a:ext cx="1491449" cy="1058929"/>
            <a:chOff x="7141689" y="1912087"/>
            <a:chExt cx="1261672" cy="10589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BAA9BE-632C-0B25-A645-FBC4AD8D4A5E}"/>
                </a:ext>
              </a:extLst>
            </p:cNvPr>
            <p:cNvSpPr txBox="1"/>
            <p:nvPr/>
          </p:nvSpPr>
          <p:spPr>
            <a:xfrm>
              <a:off x="7141689" y="1912087"/>
              <a:ext cx="11840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DC4405"/>
                  </a:solidFill>
                  <a:effectLst/>
                  <a:uLnTx/>
                  <a:uFillTx/>
                  <a:latin typeface="Kievit Offc" panose="020B0504030101020102" pitchFamily="34" charset="0"/>
                  <a:ea typeface="+mn-ea"/>
                  <a:cs typeface="Arial"/>
                  <a:sym typeface="Arial"/>
                </a:rPr>
                <a:t>16,379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A7ADB6-4B09-900E-5921-29C79E0D68C1}"/>
                </a:ext>
              </a:extLst>
            </p:cNvPr>
            <p:cNvSpPr txBox="1"/>
            <p:nvPr/>
          </p:nvSpPr>
          <p:spPr>
            <a:xfrm>
              <a:off x="7263077" y="2386241"/>
              <a:ext cx="114028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 Offc" panose="020B0504030101020102" pitchFamily="34" charset="0"/>
                  <a:ea typeface="+mn-ea"/>
                  <a:cs typeface="Arial"/>
                  <a:sym typeface="Arial"/>
                </a:rPr>
                <a:t>(proforma est. 30x30)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DE2E8634-EF17-1433-15DF-5F51892C849F}"/>
              </a:ext>
            </a:extLst>
          </p:cNvPr>
          <p:cNvSpPr/>
          <p:nvPr/>
        </p:nvSpPr>
        <p:spPr>
          <a:xfrm>
            <a:off x="6840365" y="2805635"/>
            <a:ext cx="102118" cy="10211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71F209-D61B-B673-BB28-9AE4D3418989}"/>
              </a:ext>
            </a:extLst>
          </p:cNvPr>
          <p:cNvGrpSpPr/>
          <p:nvPr/>
        </p:nvGrpSpPr>
        <p:grpSpPr>
          <a:xfrm>
            <a:off x="9922326" y="992459"/>
            <a:ext cx="1500776" cy="1085934"/>
            <a:chOff x="7141689" y="1912087"/>
            <a:chExt cx="1269562" cy="108593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7EEAFB-BC70-0B91-0188-28CC3EDDA6A1}"/>
                </a:ext>
              </a:extLst>
            </p:cNvPr>
            <p:cNvSpPr txBox="1"/>
            <p:nvPr/>
          </p:nvSpPr>
          <p:spPr>
            <a:xfrm>
              <a:off x="7141689" y="1912087"/>
              <a:ext cx="11840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DC4405"/>
                  </a:solidFill>
                  <a:effectLst/>
                  <a:uLnTx/>
                  <a:uFillTx/>
                  <a:latin typeface="Kievit Offc" panose="020B0504030101020102" pitchFamily="34" charset="0"/>
                  <a:ea typeface="+mn-ea"/>
                  <a:cs typeface="Arial"/>
                  <a:sym typeface="Arial"/>
                </a:rPr>
                <a:t>18,917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D15615-E91D-1BC9-F1AA-82BD8FCF7FBD}"/>
                </a:ext>
              </a:extLst>
            </p:cNvPr>
            <p:cNvSpPr txBox="1"/>
            <p:nvPr/>
          </p:nvSpPr>
          <p:spPr>
            <a:xfrm>
              <a:off x="7270967" y="2413246"/>
              <a:ext cx="114028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 Offc" panose="020B0504030101020102" pitchFamily="34" charset="0"/>
                  <a:ea typeface="+mn-ea"/>
                  <a:cs typeface="Arial"/>
                  <a:sym typeface="Arial"/>
                </a:rPr>
                <a:t>(proforma est. 30x30)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96079F6B-6C4C-C919-E6F9-85EEB22342D3}"/>
              </a:ext>
            </a:extLst>
          </p:cNvPr>
          <p:cNvSpPr/>
          <p:nvPr/>
        </p:nvSpPr>
        <p:spPr>
          <a:xfrm>
            <a:off x="6840365" y="3010505"/>
            <a:ext cx="102118" cy="102118"/>
          </a:xfrm>
          <a:prstGeom prst="ellipse">
            <a:avLst/>
          </a:prstGeom>
          <a:solidFill>
            <a:schemeClr val="bg1"/>
          </a:solidFill>
          <a:ln>
            <a:solidFill>
              <a:srgbClr val="D73F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E689150-85BC-5401-D972-EB2B2FE40BCE}"/>
              </a:ext>
            </a:extLst>
          </p:cNvPr>
          <p:cNvSpPr/>
          <p:nvPr/>
        </p:nvSpPr>
        <p:spPr>
          <a:xfrm>
            <a:off x="10612776" y="2172944"/>
            <a:ext cx="102118" cy="10211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3C67FB-BE55-9F29-D8AB-4DAFF4809C77}"/>
              </a:ext>
            </a:extLst>
          </p:cNvPr>
          <p:cNvSpPr txBox="1"/>
          <p:nvPr/>
        </p:nvSpPr>
        <p:spPr>
          <a:xfrm>
            <a:off x="10251073" y="5421017"/>
            <a:ext cx="832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ratum2 Bold" panose="020B0506030000020004" pitchFamily="34" charset="0"/>
                <a:ea typeface="+mn-ea"/>
                <a:cs typeface="Arial"/>
                <a:sym typeface="Arial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1794571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outdoor, sky, street&#10;&#10;Description automatically generated">
            <a:extLst>
              <a:ext uri="{FF2B5EF4-FFF2-40B4-BE49-F238E27FC236}">
                <a16:creationId xmlns:a16="http://schemas.microsoft.com/office/drawing/2014/main" id="{F36485FF-B01C-97F8-CDA5-B962A7ABD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3926" y="2555757"/>
            <a:ext cx="2598298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ratum2 Bold" panose="020B0506030000020004" pitchFamily="34" charset="0"/>
                <a:ea typeface="+mn-ea"/>
                <a:cs typeface="+mn-cs"/>
              </a:rPr>
              <a:t>Q &amp; A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FFFF00"/>
              </a:highlight>
              <a:uLnTx/>
              <a:uFillTx/>
              <a:latin typeface="Stratum2 Bold" panose="020B050603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0243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SU RGB 2017">
      <a:dk1>
        <a:srgbClr val="DC4405"/>
      </a:dk1>
      <a:lt1>
        <a:srgbClr val="FFFFFF"/>
      </a:lt1>
      <a:dk2>
        <a:srgbClr val="000000"/>
      </a:dk2>
      <a:lt2>
        <a:srgbClr val="B7A99A"/>
      </a:lt2>
      <a:accent1>
        <a:srgbClr val="A7ACA2"/>
      </a:accent1>
      <a:accent2>
        <a:srgbClr val="7A6855"/>
      </a:accent2>
      <a:accent3>
        <a:srgbClr val="8E9089"/>
      </a:accent3>
      <a:accent4>
        <a:srgbClr val="4A773C"/>
      </a:accent4>
      <a:accent5>
        <a:srgbClr val="00859B"/>
      </a:accent5>
      <a:accent6>
        <a:srgbClr val="FFB500"/>
      </a:accent6>
      <a:hlink>
        <a:srgbClr val="006A8E"/>
      </a:hlink>
      <a:folHlink>
        <a:srgbClr val="0D525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BF33799-075A-402D-9D46-131F7787B170}" vid="{31BBEA3B-C27C-4A8B-96B9-C42D6DB412AC}"/>
    </a:ext>
  </a:extLst>
</a:theme>
</file>

<file path=ppt/theme/theme2.xml><?xml version="1.0" encoding="utf-8"?>
<a:theme xmlns:a="http://schemas.openxmlformats.org/drawingml/2006/main" name="4_Office Theme">
  <a:themeElements>
    <a:clrScheme name="OSU RGB 2017">
      <a:dk1>
        <a:srgbClr val="DC4405"/>
      </a:dk1>
      <a:lt1>
        <a:srgbClr val="FFFFFF"/>
      </a:lt1>
      <a:dk2>
        <a:srgbClr val="000000"/>
      </a:dk2>
      <a:lt2>
        <a:srgbClr val="B7A99A"/>
      </a:lt2>
      <a:accent1>
        <a:srgbClr val="A7ACA2"/>
      </a:accent1>
      <a:accent2>
        <a:srgbClr val="7A6855"/>
      </a:accent2>
      <a:accent3>
        <a:srgbClr val="8E9089"/>
      </a:accent3>
      <a:accent4>
        <a:srgbClr val="4A773C"/>
      </a:accent4>
      <a:accent5>
        <a:srgbClr val="00859B"/>
      </a:accent5>
      <a:accent6>
        <a:srgbClr val="FFB500"/>
      </a:accent6>
      <a:hlink>
        <a:srgbClr val="006A8E"/>
      </a:hlink>
      <a:folHlink>
        <a:srgbClr val="0D525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BF33799-075A-402D-9D46-131F7787B170}" vid="{31BBEA3B-C27C-4A8B-96B9-C42D6DB412AC}"/>
    </a:ext>
  </a:extLst>
</a:theme>
</file>

<file path=ppt/theme/theme3.xml><?xml version="1.0" encoding="utf-8"?>
<a:theme xmlns:a="http://schemas.openxmlformats.org/drawingml/2006/main" name="2_Office Theme">
  <a:themeElements>
    <a:clrScheme name="OSU RGB 2017">
      <a:dk1>
        <a:srgbClr val="DC4405"/>
      </a:dk1>
      <a:lt1>
        <a:srgbClr val="FFFFFF"/>
      </a:lt1>
      <a:dk2>
        <a:srgbClr val="000000"/>
      </a:dk2>
      <a:lt2>
        <a:srgbClr val="B7A99A"/>
      </a:lt2>
      <a:accent1>
        <a:srgbClr val="A7ACA2"/>
      </a:accent1>
      <a:accent2>
        <a:srgbClr val="7A6855"/>
      </a:accent2>
      <a:accent3>
        <a:srgbClr val="8E9089"/>
      </a:accent3>
      <a:accent4>
        <a:srgbClr val="4A773C"/>
      </a:accent4>
      <a:accent5>
        <a:srgbClr val="00859B"/>
      </a:accent5>
      <a:accent6>
        <a:srgbClr val="FFB500"/>
      </a:accent6>
      <a:hlink>
        <a:srgbClr val="006A8E"/>
      </a:hlink>
      <a:folHlink>
        <a:srgbClr val="0D525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BF33799-075A-402D-9D46-131F7787B170}" vid="{31BBEA3B-C27C-4A8B-96B9-C42D6DB412AC}"/>
    </a:ext>
  </a:extLst>
</a:theme>
</file>

<file path=ppt/theme/theme4.xml><?xml version="1.0" encoding="utf-8"?>
<a:theme xmlns:a="http://schemas.openxmlformats.org/drawingml/2006/main" name="5_Office Theme">
  <a:themeElements>
    <a:clrScheme name="OSU RGB 2017">
      <a:dk1>
        <a:srgbClr val="DC4405"/>
      </a:dk1>
      <a:lt1>
        <a:srgbClr val="FFFFFF"/>
      </a:lt1>
      <a:dk2>
        <a:srgbClr val="000000"/>
      </a:dk2>
      <a:lt2>
        <a:srgbClr val="B7A99A"/>
      </a:lt2>
      <a:accent1>
        <a:srgbClr val="A7ACA2"/>
      </a:accent1>
      <a:accent2>
        <a:srgbClr val="7A6855"/>
      </a:accent2>
      <a:accent3>
        <a:srgbClr val="8E9089"/>
      </a:accent3>
      <a:accent4>
        <a:srgbClr val="4A773C"/>
      </a:accent4>
      <a:accent5>
        <a:srgbClr val="00859B"/>
      </a:accent5>
      <a:accent6>
        <a:srgbClr val="FFB500"/>
      </a:accent6>
      <a:hlink>
        <a:srgbClr val="006A8E"/>
      </a:hlink>
      <a:folHlink>
        <a:srgbClr val="0D525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BF33799-075A-402D-9D46-131F7787B170}" vid="{31BBEA3B-C27C-4A8B-96B9-C42D6DB412AC}"/>
    </a:ext>
  </a:extLst>
</a:theme>
</file>

<file path=ppt/theme/theme5.xml><?xml version="1.0" encoding="utf-8"?>
<a:theme xmlns:a="http://schemas.openxmlformats.org/drawingml/2006/main" name="3_Office Theme">
  <a:themeElements>
    <a:clrScheme name="OSU RGB 2017">
      <a:dk1>
        <a:srgbClr val="DC4405"/>
      </a:dk1>
      <a:lt1>
        <a:srgbClr val="FFFFFF"/>
      </a:lt1>
      <a:dk2>
        <a:srgbClr val="000000"/>
      </a:dk2>
      <a:lt2>
        <a:srgbClr val="B7A99A"/>
      </a:lt2>
      <a:accent1>
        <a:srgbClr val="A7ACA2"/>
      </a:accent1>
      <a:accent2>
        <a:srgbClr val="7A6855"/>
      </a:accent2>
      <a:accent3>
        <a:srgbClr val="8E9089"/>
      </a:accent3>
      <a:accent4>
        <a:srgbClr val="4A773C"/>
      </a:accent4>
      <a:accent5>
        <a:srgbClr val="00859B"/>
      </a:accent5>
      <a:accent6>
        <a:srgbClr val="FFB500"/>
      </a:accent6>
      <a:hlink>
        <a:srgbClr val="006A8E"/>
      </a:hlink>
      <a:folHlink>
        <a:srgbClr val="0D5257"/>
      </a:folHlink>
    </a:clrScheme>
    <a:fontScheme name="Kievit">
      <a:majorFont>
        <a:latin typeface="Kievit Offc"/>
        <a:ea typeface=""/>
        <a:cs typeface=""/>
      </a:majorFont>
      <a:minorFont>
        <a:latin typeface="Kievit Off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BF33799-075A-402D-9D46-131F7787B170}" vid="{31BBEA3B-C27C-4A8B-96B9-C42D6DB412AC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229</Words>
  <Application>Microsoft Office PowerPoint</Application>
  <PresentationFormat>Widescreen</PresentationFormat>
  <Paragraphs>68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6" baseType="lpstr">
      <vt:lpstr>Aptos</vt:lpstr>
      <vt:lpstr>Arial</vt:lpstr>
      <vt:lpstr>Calibri</vt:lpstr>
      <vt:lpstr>Georgia</vt:lpstr>
      <vt:lpstr>Kievit Offc</vt:lpstr>
      <vt:lpstr>Kievit Offc Regular</vt:lpstr>
      <vt:lpstr>KievitPro-Regular</vt:lpstr>
      <vt:lpstr>Open Sans</vt:lpstr>
      <vt:lpstr>Rufina-Stencil-Bold</vt:lpstr>
      <vt:lpstr>Rufina-Stencil-Regular</vt:lpstr>
      <vt:lpstr>Stratum2 Black</vt:lpstr>
      <vt:lpstr>Stratum2 Bold</vt:lpstr>
      <vt:lpstr>Symbol</vt:lpstr>
      <vt:lpstr>Verdana</vt:lpstr>
      <vt:lpstr>1_Office Theme</vt:lpstr>
      <vt:lpstr>4_Office Theme</vt:lpstr>
      <vt:lpstr>2_Office Theme</vt:lpstr>
      <vt:lpstr>5_Office Theme</vt:lpstr>
      <vt:lpstr>3_Office Theme</vt:lpstr>
      <vt:lpstr>DIVISION OF EDUCATIONAL VENTURES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Donley, Amy</dc:creator>
  <cp:lastModifiedBy>Nunnemaker, Vickie L</cp:lastModifiedBy>
  <cp:revision>3</cp:revision>
  <dcterms:created xsi:type="dcterms:W3CDTF">2024-02-19T21:55:46Z</dcterms:created>
  <dcterms:modified xsi:type="dcterms:W3CDTF">2024-03-13T17:42:17Z</dcterms:modified>
</cp:coreProperties>
</file>