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3" r:id="rId3"/>
    <p:sldId id="272" r:id="rId4"/>
    <p:sldId id="275" r:id="rId5"/>
    <p:sldId id="270" r:id="rId6"/>
    <p:sldId id="271" r:id="rId7"/>
    <p:sldId id="274" r:id="rId8"/>
    <p:sldId id="276" r:id="rId9"/>
  </p:sldIdLst>
  <p:sldSz cx="9144000" cy="6858000" type="screen4x3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97" autoAdjust="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014ABA24-B26A-4B76-BF99-EB201D805428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3208" y="2655570"/>
            <a:ext cx="4013200" cy="839470"/>
          </a:xfrm>
        </p:spPr>
        <p:txBody>
          <a:bodyPr/>
          <a:lstStyle/>
          <a:p>
            <a:r>
              <a:rPr lang="en-US" sz="1400" dirty="0" smtClean="0"/>
              <a:t>Father, Husband, Scholar, Teacher, </a:t>
            </a:r>
            <a:r>
              <a:rPr lang="en-US" sz="1400" dirty="0" smtClean="0"/>
              <a:t>Mentor, Researcher</a:t>
            </a:r>
            <a:endParaRPr lang="en-US" sz="1400" dirty="0" smtClean="0"/>
          </a:p>
          <a:p>
            <a:r>
              <a:rPr lang="en-US" sz="1400" dirty="0" smtClean="0"/>
              <a:t>2009 Faculty Senate President</a:t>
            </a:r>
          </a:p>
          <a:p>
            <a:r>
              <a:rPr lang="en-US" sz="1400" dirty="0" smtClean="0"/>
              <a:t>June 3, 1953-August 2, 2017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0" y="2362200"/>
            <a:ext cx="4013200" cy="294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Paul </a:t>
            </a:r>
            <a:r>
              <a:rPr lang="en-US" dirty="0" err="1" smtClean="0"/>
              <a:t>Doescher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4100" y="816114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Segoe UI Symbol" pitchFamily="34" charset="0"/>
                <a:ea typeface="Segoe UI Symbol" pitchFamily="34" charset="0"/>
                <a:cs typeface="Narkisim" pitchFamily="34" charset="-79"/>
              </a:rPr>
              <a:t>Remembering</a:t>
            </a:r>
            <a:endParaRPr lang="en-US" sz="4000" spc="-150" dirty="0">
              <a:solidFill>
                <a:schemeClr val="accent5">
                  <a:lumMod val="20000"/>
                  <a:lumOff val="80000"/>
                </a:schemeClr>
              </a:solidFill>
              <a:latin typeface="Segoe UI Symbol" pitchFamily="34" charset="0"/>
              <a:ea typeface="Segoe UI Symbol" pitchFamily="34" charset="0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92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644466"/>
              </p:ext>
            </p:extLst>
          </p:nvPr>
        </p:nvGraphicFramePr>
        <p:xfrm>
          <a:off x="1219200" y="1447800"/>
          <a:ext cx="6934200" cy="520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Image" r:id="rId3" imgW="1950480" imgH="1463040" progId="Photoshop.Image.18">
                  <p:embed/>
                </p:oleObj>
              </mc:Choice>
              <mc:Fallback>
                <p:oleObj name="Image" r:id="rId3" imgW="1950480" imgH="14630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1447800"/>
                        <a:ext cx="6934200" cy="520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3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605890"/>
              </p:ext>
            </p:extLst>
          </p:nvPr>
        </p:nvGraphicFramePr>
        <p:xfrm>
          <a:off x="1143000" y="1447800"/>
          <a:ext cx="6858000" cy="5143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Image" r:id="rId3" imgW="8126640" imgH="6095160" progId="Photoshop.Image.18">
                  <p:embed/>
                </p:oleObj>
              </mc:Choice>
              <mc:Fallback>
                <p:oleObj name="Image" r:id="rId3" imgW="8126640" imgH="60951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447800"/>
                        <a:ext cx="6858000" cy="5143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27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558a0e6-6c9c-4db4-a28f-7fdd74a38da8@namprd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0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399719"/>
              </p:ext>
            </p:extLst>
          </p:nvPr>
        </p:nvGraphicFramePr>
        <p:xfrm>
          <a:off x="2514600" y="1447800"/>
          <a:ext cx="3962400" cy="5291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3" imgW="6095160" imgH="8126640" progId="Photoshop.Image.18">
                  <p:embed/>
                </p:oleObj>
              </mc:Choice>
              <mc:Fallback>
                <p:oleObj name="Image" r:id="rId3" imgW="6095160" imgH="81266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4600" y="1447800"/>
                        <a:ext cx="3962400" cy="5291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0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722410"/>
              </p:ext>
            </p:extLst>
          </p:nvPr>
        </p:nvGraphicFramePr>
        <p:xfrm>
          <a:off x="1905000" y="1447800"/>
          <a:ext cx="5257919" cy="526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Image" r:id="rId3" imgW="8126640" imgH="8126640" progId="Photoshop.Image.18">
                  <p:embed/>
                </p:oleObj>
              </mc:Choice>
              <mc:Fallback>
                <p:oleObj name="Image" r:id="rId3" imgW="8126640" imgH="81266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1447800"/>
                        <a:ext cx="5257919" cy="5266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8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257800" cy="52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319036"/>
              </p:ext>
            </p:extLst>
          </p:nvPr>
        </p:nvGraphicFramePr>
        <p:xfrm>
          <a:off x="2286000" y="0"/>
          <a:ext cx="4889500" cy="6802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" r:id="rId3" imgW="7619040" imgH="10590120" progId="Photoshop.Image.18">
                  <p:embed/>
                </p:oleObj>
              </mc:Choice>
              <mc:Fallback>
                <p:oleObj name="Image" r:id="rId3" imgW="7619040" imgH="105901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0"/>
                        <a:ext cx="4889500" cy="6802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809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77</TotalTime>
  <Words>25</Words>
  <Application>Microsoft Office PowerPoint</Application>
  <PresentationFormat>On-screen Show (4:3)</PresentationFormat>
  <Paragraphs>5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Garamond</vt:lpstr>
      <vt:lpstr>Narkisim</vt:lpstr>
      <vt:lpstr>Segoe UI Symbol</vt:lpstr>
      <vt:lpstr>Tahoma</vt:lpstr>
      <vt:lpstr>Tunga</vt:lpstr>
      <vt:lpstr>BlackTie</vt:lpstr>
      <vt:lpstr>Image</vt:lpstr>
      <vt:lpstr>Paul Doescher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Sasha Perlin</dc:title>
  <dc:creator>Support</dc:creator>
  <cp:lastModifiedBy>Calascibetta, Caitlin</cp:lastModifiedBy>
  <cp:revision>14</cp:revision>
  <dcterms:created xsi:type="dcterms:W3CDTF">2013-04-25T18:03:46Z</dcterms:created>
  <dcterms:modified xsi:type="dcterms:W3CDTF">2017-10-12T15:42:13Z</dcterms:modified>
</cp:coreProperties>
</file>