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0" r:id="rId4"/>
    <p:sldId id="271" r:id="rId5"/>
    <p:sldId id="272" r:id="rId6"/>
    <p:sldId id="274" r:id="rId7"/>
    <p:sldId id="275" r:id="rId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97" autoAdjust="0"/>
  </p:normalViewPr>
  <p:slideViewPr>
    <p:cSldViewPr>
      <p:cViewPr>
        <p:scale>
          <a:sx n="100" d="100"/>
          <a:sy n="100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4ABA24-B26A-4B76-BF99-EB201D805428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971800"/>
            <a:ext cx="4013200" cy="50228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300" dirty="0">
                <a:latin typeface="Arial Rounded MT Bold" pitchFamily="34" charset="0"/>
              </a:rPr>
              <a:t>Father, Husband &amp; </a:t>
            </a:r>
            <a:r>
              <a:rPr lang="en-US" sz="1300" dirty="0" smtClean="0">
                <a:latin typeface="Arial Rounded MT Bold" pitchFamily="34" charset="0"/>
              </a:rPr>
              <a:t>OSU Extension Agronomist</a:t>
            </a:r>
            <a:endParaRPr lang="en-US" sz="1300" dirty="0">
              <a:latin typeface="Arial Rounded MT Bold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 smtClean="0">
                <a:latin typeface="Arial Rounded MT Bold" pitchFamily="34" charset="0"/>
              </a:rPr>
              <a:t>February 28, 1958-September 28, 2014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448560"/>
            <a:ext cx="4013200" cy="599440"/>
          </a:xfrm>
        </p:spPr>
        <p:txBody>
          <a:bodyPr>
            <a:noAutofit/>
          </a:bodyPr>
          <a:lstStyle/>
          <a:p>
            <a:r>
              <a:rPr lang="en-US" sz="4400" cap="small" dirty="0" smtClean="0"/>
              <a:t>Don Horneck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24100" y="816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 Symbol" pitchFamily="34" charset="0"/>
                <a:ea typeface="Segoe UI Symbol" pitchFamily="34" charset="0"/>
                <a:cs typeface="Narkisim" pitchFamily="34" charset="-79"/>
              </a:rPr>
              <a:t>Remembering</a:t>
            </a:r>
            <a:endParaRPr lang="en-US" sz="4000" spc="-150" dirty="0">
              <a:solidFill>
                <a:schemeClr val="accent5">
                  <a:lumMod val="20000"/>
                  <a:lumOff val="80000"/>
                </a:schemeClr>
              </a:solidFill>
              <a:latin typeface="Segoe UI Symbol" pitchFamily="34" charset="0"/>
              <a:ea typeface="Segoe UI Symbol" pitchFamily="34" charset="0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92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704"/>
    </mc:Choice>
    <mc:Fallback>
      <p:transition advTm="37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826453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09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57"/>
    </mc:Choice>
    <mc:Fallback>
      <p:transition advTm="90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42" y="231648"/>
            <a:ext cx="4214368" cy="632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87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57"/>
    </mc:Choice>
    <mc:Fallback>
      <p:transition advTm="90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08900" cy="578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00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57"/>
    </mc:Choice>
    <mc:Fallback>
      <p:transition advTm="90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52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57"/>
    </mc:Choice>
    <mc:Fallback>
      <p:transition advTm="90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21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82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57"/>
    </mc:Choice>
    <mc:Fallback>
      <p:transition advTm="90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09550"/>
            <a:ext cx="4267200" cy="641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4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57"/>
    </mc:Choice>
    <mc:Fallback>
      <p:transition advTm="905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</TotalTime>
  <Words>17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Don Horneck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Sasha Perlin</dc:title>
  <dc:creator>Support</dc:creator>
  <cp:lastModifiedBy>Support</cp:lastModifiedBy>
  <cp:revision>6</cp:revision>
  <dcterms:created xsi:type="dcterms:W3CDTF">2013-04-25T18:03:46Z</dcterms:created>
  <dcterms:modified xsi:type="dcterms:W3CDTF">2014-10-09T20:00:53Z</dcterms:modified>
</cp:coreProperties>
</file>