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  <p:sldMasterId id="2147483682" r:id="rId2"/>
  </p:sldMasterIdLst>
  <p:notesMasterIdLst>
    <p:notesMasterId r:id="rId8"/>
  </p:notesMasterIdLst>
  <p:handoutMasterIdLst>
    <p:handoutMasterId r:id="rId9"/>
  </p:handoutMasterIdLst>
  <p:sldIdLst>
    <p:sldId id="256" r:id="rId3"/>
    <p:sldId id="261" r:id="rId4"/>
    <p:sldId id="262" r:id="rId5"/>
    <p:sldId id="263" r:id="rId6"/>
    <p:sldId id="264" r:id="rId7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6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-1038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F3D4E-B6A5-4C40-8D22-38EAD0A0BC88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8419A-972E-C94D-8C1A-EF5769309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58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5FD90-5CF3-8E47-BAA2-F1C24D32FADE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29A70-522C-3A41-B132-651B32078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244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Option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0552" y="301752"/>
            <a:ext cx="6400800" cy="1371600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0552" y="1828800"/>
            <a:ext cx="6400800" cy="685800"/>
          </a:xfrm>
        </p:spPr>
        <p:txBody>
          <a:bodyPr/>
          <a:lstStyle>
            <a:lvl1pPr marL="0" indent="0" algn="l">
              <a:buFont typeface="Times" pitchFamily="-96" charset="0"/>
              <a:buNone/>
              <a:def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/>
                <a:ea typeface="+mn-ea"/>
                <a:cs typeface="Calibri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5691D9D-B151-42A8-8203-2F4A2C67BEA5}" type="datetime4">
              <a:rPr lang="en-US" smtClean="0"/>
              <a:pPr/>
              <a:t>November 7, 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o 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CF2EA0-3352-4516-9E27-97C88A0B6624}" type="datetime4">
              <a:rPr lang="en-US" smtClean="0"/>
              <a:pPr/>
              <a:t>November 7, 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number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9E3C976-A9A9-4A56-8A84-70466730FCE2}" type="datetime4">
              <a:rPr lang="en-US" smtClean="0"/>
              <a:pPr/>
              <a:t>November 7, 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1143000" indent="-22860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1143000" indent="-22860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547CC2-62B6-4EAB-9922-77700EB9E0C3}" type="datetime4">
              <a:rPr lang="en-US" smtClean="0"/>
              <a:pPr/>
              <a:t>November 7, 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FFC7E65-2E5C-442C-BE2A-DE6A869D7353}" type="datetime4">
              <a:rPr lang="en-US" smtClean="0"/>
              <a:pPr/>
              <a:t>November 7, 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00507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0872" y="1371600"/>
            <a:ext cx="400507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C5DB41-1E26-4C99-AAE1-84E432A56B4A}" type="datetime4">
              <a:rPr lang="en-US" smtClean="0"/>
              <a:pPr/>
              <a:t>November 7, 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With Ta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EE70120-1B58-488B-B999-CE1B488C9400}" type="datetime4">
              <a:rPr lang="en-US" smtClean="0"/>
              <a:pPr/>
              <a:t>November 7, 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269B-6617-4B4D-93FD-428C1A4EC140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030-9F4A-4C44-9798-22F4D420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50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269B-6617-4B4D-93FD-428C1A4EC140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030-9F4A-4C44-9798-22F4D420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defRPr/>
            </a:lvl4pPr>
            <a:lvl5pPr marL="1143000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C965-7079-4FF3-AE33-48291CC3087C}" type="datetime4">
              <a:rPr lang="en-US" smtClean="0"/>
              <a:pPr/>
              <a:t>November 7, 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269B-6617-4B4D-93FD-428C1A4EC140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030-9F4A-4C44-9798-22F4D420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86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269B-6617-4B4D-93FD-428C1A4EC140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030-9F4A-4C44-9798-22F4D420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24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269B-6617-4B4D-93FD-428C1A4EC140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030-9F4A-4C44-9798-22F4D420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28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269B-6617-4B4D-93FD-428C1A4EC140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030-9F4A-4C44-9798-22F4D420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54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698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269B-6617-4B4D-93FD-428C1A4EC140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030-9F4A-4C44-9798-22F4D420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81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269B-6617-4B4D-93FD-428C1A4EC140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030-9F4A-4C44-9798-22F4D420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48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269B-6617-4B4D-93FD-428C1A4EC140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030-9F4A-4C44-9798-22F4D420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48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269B-6617-4B4D-93FD-428C1A4EC140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8030-9F4A-4C44-9798-22F4D420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4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AFCC98E-4B64-4E26-B957-7B59E2AEE0A9}" type="datetime4">
              <a:rPr lang="en-US" smtClean="0"/>
              <a:pPr/>
              <a:t>November 7, 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w/bullets and thumbn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buFont typeface="Arial"/>
              <a:buChar char="•"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72200" y="1371600"/>
            <a:ext cx="2514600" cy="2057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72200" y="3657600"/>
            <a:ext cx="2514600" cy="2057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0F88EE-F8E5-4B77-8D10-458365FD454E}" type="datetime4">
              <a:rPr lang="en-US" smtClean="0"/>
              <a:pPr/>
              <a:t>November 7, 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B02E76D-49DA-4D00-B201-4CAFB3856B74}" type="datetime4">
              <a:rPr lang="en-US" smtClean="0"/>
              <a:pPr/>
              <a:t>November 7,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" y="1371599"/>
            <a:ext cx="8229600" cy="43434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2CA5-351D-4F61-9691-48907EF0D8EB}" type="datetime4">
              <a:rPr lang="en-US" smtClean="0"/>
              <a:pPr/>
              <a:t>November 7,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wid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0" indent="4763">
              <a:buNone/>
              <a:defRPr sz="2400"/>
            </a:lvl1pPr>
            <a:lvl2pPr marL="0" indent="0">
              <a:spcBef>
                <a:spcPts val="900"/>
              </a:spcBef>
              <a:buNone/>
              <a:defRPr sz="2000"/>
            </a:lvl2pPr>
            <a:lvl3pPr marL="0" indent="4763">
              <a:buNone/>
              <a:defRPr/>
            </a:lvl3pPr>
            <a:lvl4pPr marL="3175" indent="-3175">
              <a:buNone/>
              <a:defRPr/>
            </a:lvl4pPr>
            <a:lvl5pPr marL="0" indent="1588" defTabSz="919163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DBA4-7E69-49DF-9D2E-94FDC65A3417}" type="datetime4">
              <a:rPr lang="en-US" smtClean="0"/>
              <a:pPr/>
              <a:t>November 7, 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w/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 marL="682625" indent="-230188">
              <a:buFont typeface="Arial"/>
              <a:buChar char="•"/>
              <a:defRPr sz="2000"/>
            </a:lvl2pPr>
            <a:lvl3pPr marL="920750" indent="-228600">
              <a:buFont typeface="Arial"/>
              <a:buChar char="•"/>
              <a:defRPr/>
            </a:lvl3pPr>
            <a:lvl4pPr marL="1138238" indent="-228600">
              <a:defRPr/>
            </a:lvl4pPr>
            <a:lvl5pPr marL="13779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0C5AA-993C-455D-89B6-699B78B1ABD8}" type="datetime4">
              <a:rPr lang="en-US" smtClean="0"/>
              <a:pPr/>
              <a:t>November 7, 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343400"/>
          </a:xfrm>
        </p:spPr>
        <p:txBody>
          <a:bodyPr/>
          <a:lstStyle>
            <a:lvl1pPr marL="0" algn="l">
              <a:buFontTx/>
              <a:buNone/>
              <a:defRPr sz="2400"/>
            </a:lvl1pPr>
            <a:lvl2pPr marL="0">
              <a:buFontTx/>
              <a:buNone/>
              <a:defRPr sz="2000"/>
            </a:lvl2pPr>
            <a:lvl3pPr marL="0">
              <a:buFontTx/>
              <a:buNone/>
              <a:defRPr/>
            </a:lvl3pPr>
            <a:lvl4pPr marL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800600" y="1371600"/>
            <a:ext cx="3886200" cy="4343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2D1627D-2435-4679-B9EF-20C33C7CFB7B}" type="datetime4">
              <a:rPr lang="en-US" smtClean="0"/>
              <a:pPr/>
              <a:t>November 7, 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0292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Master text style</a:t>
            </a:r>
          </a:p>
          <a:p>
            <a:pPr marL="460375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457200" y="6355080"/>
            <a:ext cx="2895600" cy="18288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100" b="0" i="0">
                <a:solidFill>
                  <a:srgbClr val="71717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1828800" cy="18288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100" b="0" i="0">
                <a:solidFill>
                  <a:srgbClr val="717171"/>
                </a:solidFill>
                <a:latin typeface="Calibri"/>
                <a:cs typeface="Calibri"/>
              </a:defRPr>
            </a:lvl1pPr>
          </a:lstStyle>
          <a:p>
            <a:fld id="{2EE70120-1B58-488B-B999-CE1B488C9400}" type="datetime4">
              <a:rPr lang="en-US" smtClean="0"/>
              <a:pPr/>
              <a:t>November 7, 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57200" y="5991225"/>
            <a:ext cx="365760" cy="182880"/>
          </a:xfrm>
          <a:prstGeom prst="rect">
            <a:avLst/>
          </a:prstGeom>
        </p:spPr>
        <p:txBody>
          <a:bodyPr vert="horz" lIns="91440" tIns="0" rIns="0" bIns="0" rtlCol="0" anchor="t" anchorCtr="0"/>
          <a:lstStyle>
            <a:lvl1pPr algn="l">
              <a:defRPr sz="1100" b="0" i="0">
                <a:solidFill>
                  <a:srgbClr val="717171"/>
                </a:solidFill>
                <a:latin typeface="Calibri"/>
                <a:cs typeface="Calibri"/>
              </a:defRPr>
            </a:lvl1pPr>
          </a:lstStyle>
          <a:p>
            <a:fld id="{43183C4C-EBF1-1A4D-90EC-74EBA7EEE6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1" r:id="rId3"/>
    <p:sldLayoutId id="2147483668" r:id="rId4"/>
    <p:sldLayoutId id="2147483680" r:id="rId5"/>
    <p:sldLayoutId id="2147483677" r:id="rId6"/>
    <p:sldLayoutId id="2147483666" r:id="rId7"/>
    <p:sldLayoutId id="2147483667" r:id="rId8"/>
    <p:sldLayoutId id="2147483672" r:id="rId9"/>
    <p:sldLayoutId id="2147483673" r:id="rId10"/>
    <p:sldLayoutId id="2147483669" r:id="rId11"/>
    <p:sldLayoutId id="2147483670" r:id="rId12"/>
    <p:sldLayoutId id="2147483674" r:id="rId13"/>
    <p:sldLayoutId id="2147483675" r:id="rId14"/>
    <p:sldLayoutId id="2147483676" r:id="rId15"/>
    <p:sldLayoutId id="2147483678" r:id="rId16"/>
    <p:sldLayoutId id="2147483681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0" lang="en-US" sz="2400" b="1" i="0" u="none" strike="noStrike" kern="1200" cap="none" spc="0" normalizeH="0" baseline="0" noProof="0" dirty="0" smtClean="0">
          <a:ln>
            <a:noFill/>
          </a:ln>
          <a:solidFill>
            <a:prstClr val="black">
              <a:lumMod val="65000"/>
              <a:lumOff val="35000"/>
            </a:prstClr>
          </a:solidFill>
          <a:effectLst/>
          <a:uLnTx/>
          <a:uFillTx/>
          <a:latin typeface="Cambria"/>
          <a:ea typeface="+mn-ea"/>
          <a:cs typeface="Cambria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96" charset="0"/>
          <a:ea typeface="ＭＳ Ｐゴシック" pitchFamily="-96" charset="-128"/>
        </a:defRPr>
      </a:lvl9pPr>
    </p:titleStyle>
    <p:bodyStyle>
      <a:lvl1pPr marL="233363" marR="0" indent="-233363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tabLst/>
        <a:defRPr kumimoji="0" lang="en-US" sz="2400" b="0" i="0" u="none" strike="noStrike" kern="1200" cap="none" spc="0" normalizeH="0" baseline="0" noProof="0" dirty="0" smtClean="0">
          <a:ln>
            <a:noFill/>
          </a:ln>
          <a:solidFill>
            <a:prstClr val="black">
              <a:lumMod val="65000"/>
              <a:lumOff val="35000"/>
            </a:prstClr>
          </a:solidFill>
          <a:effectLst/>
          <a:uLnTx/>
          <a:uFillTx/>
          <a:latin typeface="Calibri"/>
          <a:ea typeface="+mn-ea"/>
          <a:cs typeface="Calibri"/>
        </a:defRPr>
      </a:lvl1pPr>
      <a:lvl2pPr marL="460375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Char char="•"/>
        <a:tabLst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prstClr val="black">
              <a:lumMod val="65000"/>
              <a:lumOff val="35000"/>
            </a:prstClr>
          </a:solidFill>
          <a:effectLst/>
          <a:uLnTx/>
          <a:uFillTx/>
          <a:latin typeface="Calibri"/>
          <a:ea typeface="+mn-ea"/>
          <a:cs typeface="Calibri"/>
        </a:defRPr>
      </a:lvl2pPr>
      <a:lvl3pPr marL="687388" indent="-228600" algn="l" rtl="0" eaLnBrk="1" fontAlgn="base" hangingPunct="1">
        <a:spcBef>
          <a:spcPct val="20000"/>
        </a:spcBef>
        <a:spcAft>
          <a:spcPct val="0"/>
        </a:spcAft>
        <a:buClrTx/>
        <a:buChar char="•"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prstClr val="black">
              <a:lumMod val="65000"/>
              <a:lumOff val="35000"/>
            </a:prstClr>
          </a:solidFill>
          <a:effectLst/>
          <a:uLnTx/>
          <a:uFillTx/>
          <a:latin typeface="Calibri"/>
          <a:ea typeface="+mn-ea"/>
          <a:cs typeface="Calibri"/>
        </a:defRPr>
      </a:lvl3pPr>
      <a:lvl4pPr marL="922338" indent="-228600" algn="l" rtl="0" eaLnBrk="1" fontAlgn="base" hangingPunct="1">
        <a:spcBef>
          <a:spcPct val="20000"/>
        </a:spcBef>
        <a:spcAft>
          <a:spcPct val="0"/>
        </a:spcAft>
        <a:buClrTx/>
        <a:buFont typeface="Arial"/>
        <a:buChar char="•"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prstClr val="black">
              <a:lumMod val="65000"/>
              <a:lumOff val="35000"/>
            </a:prstClr>
          </a:solidFill>
          <a:effectLst/>
          <a:uLnTx/>
          <a:uFillTx/>
          <a:latin typeface="Calibri"/>
          <a:ea typeface="+mn-ea"/>
          <a:cs typeface="Calibri"/>
        </a:defRPr>
      </a:lvl4pPr>
      <a:lvl5pPr marL="113665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/>
        <a:buNone/>
        <a:tabLst/>
        <a:defRPr kumimoji="0" lang="en-US" sz="1800" b="0" i="0" u="none" strike="noStrike" kern="1200" cap="none" spc="0" normalizeH="0" baseline="0" noProof="0" dirty="0" smtClean="0">
          <a:ln>
            <a:noFill/>
          </a:ln>
          <a:solidFill>
            <a:prstClr val="black">
              <a:lumMod val="65000"/>
              <a:lumOff val="35000"/>
            </a:prstClr>
          </a:solidFill>
          <a:effectLst/>
          <a:uLnTx/>
          <a:uFillTx/>
          <a:latin typeface="Calibri"/>
          <a:ea typeface="+mn-ea"/>
          <a:cs typeface="Calibri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E269B-6617-4B4D-93FD-428C1A4EC140}" type="datetimeFigureOut">
              <a:rPr lang="en-US" smtClean="0"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8030-9F4A-4C44-9798-22F4D4200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1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cnet.ning.com/photo/osu-campus-aerial-2/next?context=use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oregonstate.edu/fa/time-attendance/training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EmpCenter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Timesheet Entry Overview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OSU Campus aerial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" b="6276"/>
          <a:stretch/>
        </p:blipFill>
        <p:spPr bwMode="auto">
          <a:xfrm>
            <a:off x="254963" y="2378572"/>
            <a:ext cx="8641080" cy="430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C49A-0A1A-4B8F-913D-E2F0DC571BD0}" type="datetime4">
              <a:rPr lang="en-US" smtClean="0"/>
              <a:pPr/>
              <a:t>November 7,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183C4C-EBF1-1A4D-90EC-74EBA7EEE60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Snagit_PPTD86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" y="11689"/>
            <a:ext cx="9176381" cy="68463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nagit_PPTBE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4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8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172200"/>
            <a:ext cx="1828800" cy="182880"/>
          </a:xfrm>
        </p:spPr>
        <p:txBody>
          <a:bodyPr/>
          <a:lstStyle/>
          <a:p>
            <a:fld id="{D8FDC965-7079-4FF3-AE33-48291CC3087C}" type="datetime4">
              <a:rPr lang="en-US" smtClean="0"/>
              <a:pPr/>
              <a:t>November 7, 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457200" y="5991225"/>
            <a:ext cx="365760" cy="182880"/>
          </a:xfrm>
        </p:spPr>
        <p:txBody>
          <a:bodyPr/>
          <a:lstStyle/>
          <a:p>
            <a:fld id="{43183C4C-EBF1-1A4D-90EC-74EBA7EEE60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Snagit_PPTCC5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3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Resources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371600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Online</a:t>
            </a:r>
          </a:p>
          <a:p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/>
              <a:t>Located on the Time and Attendance Software Project website:</a:t>
            </a:r>
          </a:p>
          <a:p>
            <a:endParaRPr lang="en-US" sz="1200" dirty="0"/>
          </a:p>
          <a:p>
            <a:r>
              <a:rPr lang="en-US" dirty="0">
                <a:hlinkClick r:id="rId2"/>
              </a:rPr>
              <a:t>http://oregonstate.edu/fa/time-attendance/trainings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Open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Labs</a:t>
            </a:r>
          </a:p>
          <a:p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/>
              <a:t>Barnard Classroom in the Valley Library:</a:t>
            </a:r>
          </a:p>
          <a:p>
            <a:endParaRPr lang="en-US" sz="1200" dirty="0"/>
          </a:p>
          <a:p>
            <a:r>
              <a:rPr lang="en-US" dirty="0"/>
              <a:t>Dates and Times TBA – will be on the Project website as well.</a:t>
            </a:r>
          </a:p>
          <a:p>
            <a:endParaRPr lang="en-US" dirty="0"/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4417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SU_Template">
  <a:themeElements>
    <a:clrScheme name="OSU Color Palette">
      <a:dk1>
        <a:srgbClr val="D85A1A"/>
      </a:dk1>
      <a:lt1>
        <a:srgbClr val="615042"/>
      </a:lt1>
      <a:dk2>
        <a:srgbClr val="9D601E"/>
      </a:dk2>
      <a:lt2>
        <a:srgbClr val="ABADA4"/>
      </a:lt2>
      <a:accent1>
        <a:srgbClr val="C6C0B7"/>
      </a:accent1>
      <a:accent2>
        <a:srgbClr val="6B859E"/>
      </a:accent2>
      <a:accent3>
        <a:srgbClr val="A7C4C9"/>
      </a:accent3>
      <a:accent4>
        <a:srgbClr val="F3D08E"/>
      </a:accent4>
      <a:accent5>
        <a:srgbClr val="B3BA35"/>
      </a:accent5>
      <a:accent6>
        <a:srgbClr val="561F4B"/>
      </a:accent6>
      <a:hlink>
        <a:srgbClr val="000000"/>
      </a:hlink>
      <a:folHlink>
        <a:srgbClr val="000000"/>
      </a:folHlink>
    </a:clrScheme>
    <a:fontScheme name="Blank Presentation">
      <a:majorFont>
        <a:latin typeface="Tahoma"/>
        <a:ea typeface="ＭＳ Ｐゴシック"/>
        <a:cs typeface=""/>
      </a:majorFont>
      <a:minorFont>
        <a:latin typeface="Palatin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OSU_Template.thmx</Template>
  <TotalTime>6727</TotalTime>
  <Words>45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OSU_Template</vt:lpstr>
      <vt:lpstr>Custom Design</vt:lpstr>
      <vt:lpstr>EmpCenter Timesheet Entry Overview</vt:lpstr>
      <vt:lpstr>PowerPoint Presentation</vt:lpstr>
      <vt:lpstr>PowerPoint Presentation</vt:lpstr>
      <vt:lpstr>PowerPoint Presentation</vt:lpstr>
      <vt:lpstr>Training and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Gary Dulude</dc:creator>
  <cp:lastModifiedBy>Support</cp:lastModifiedBy>
  <cp:revision>39</cp:revision>
  <dcterms:created xsi:type="dcterms:W3CDTF">2012-09-27T19:44:24Z</dcterms:created>
  <dcterms:modified xsi:type="dcterms:W3CDTF">2012-11-07T19:44:59Z</dcterms:modified>
</cp:coreProperties>
</file>