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85" r:id="rId2"/>
    <p:sldId id="318" r:id="rId3"/>
    <p:sldId id="321" r:id="rId4"/>
    <p:sldId id="316" r:id="rId5"/>
    <p:sldId id="317" r:id="rId6"/>
    <p:sldId id="315" r:id="rId7"/>
    <p:sldId id="313" r:id="rId8"/>
    <p:sldId id="319" r:id="rId9"/>
    <p:sldId id="320" r:id="rId10"/>
    <p:sldId id="322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64423E8B-72B0-44F1-A60E-3A41CE69E746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97E32F7F-73D9-47E7-9A44-977607535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9841C-67D8-466B-B5C6-85767F056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EADB-E72D-4537-AC99-32BE64C9B0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0" y="664255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mjb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– January</a:t>
            </a:r>
            <a:r>
              <a:rPr lang="en-US" sz="800" baseline="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800" baseline="0" dirty="0" smtClean="0">
                <a:latin typeface="Arial" pitchFamily="34" charset="0"/>
                <a:cs typeface="Arial" pitchFamily="34" charset="0"/>
              </a:rPr>
              <a:t> 2016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Welcome to the January Meeting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107</a:t>
            </a:r>
            <a:r>
              <a:rPr lang="en-US" sz="28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OSU Faculty Senate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90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January 14, 2016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4958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52578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54102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32766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eaver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39750" cy="323850"/>
          </a:xfrm>
          <a:prstGeom prst="rect">
            <a:avLst/>
          </a:prstGeom>
        </p:spPr>
      </p:pic>
      <p:pic>
        <p:nvPicPr>
          <p:cNvPr id="12" name="Picture 11" descr="beaver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400800"/>
            <a:ext cx="539750" cy="323850"/>
          </a:xfrm>
          <a:prstGeom prst="rect">
            <a:avLst/>
          </a:prstGeom>
        </p:spPr>
      </p:pic>
      <p:pic>
        <p:nvPicPr>
          <p:cNvPr id="13" name="Picture 12" descr="beaver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458200" y="6400800"/>
            <a:ext cx="539750" cy="323850"/>
          </a:xfrm>
          <a:prstGeom prst="rect">
            <a:avLst/>
          </a:prstGeom>
        </p:spPr>
      </p:pic>
      <p:pic>
        <p:nvPicPr>
          <p:cNvPr id="14" name="Picture 13" descr="beaver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458200" y="152400"/>
            <a:ext cx="539750" cy="323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29100" y="625487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xkcd.com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87" y="1469058"/>
            <a:ext cx="3645425" cy="48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99" t="16809" r="18671" b="2279"/>
          <a:stretch/>
        </p:blipFill>
        <p:spPr>
          <a:xfrm>
            <a:off x="1600199" y="228600"/>
            <a:ext cx="5586211" cy="65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92" t="23654" r="49098" b="30865"/>
          <a:stretch/>
        </p:blipFill>
        <p:spPr>
          <a:xfrm>
            <a:off x="1676400" y="228599"/>
            <a:ext cx="5407096" cy="65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6296" r="11111" b="35185"/>
          <a:stretch/>
        </p:blipFill>
        <p:spPr>
          <a:xfrm>
            <a:off x="582303" y="1676399"/>
            <a:ext cx="7907676" cy="27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889" r="5834" b="53334"/>
          <a:stretch/>
        </p:blipFill>
        <p:spPr>
          <a:xfrm>
            <a:off x="457200" y="1676400"/>
            <a:ext cx="815788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060" y="470603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Leadership, Innovation, Excellence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58851"/>
            <a:ext cx="579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Dam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0200" y="191869"/>
            <a:ext cx="5791201" cy="4303931"/>
            <a:chOff x="1600200" y="191869"/>
            <a:chExt cx="5791201" cy="4303931"/>
          </a:xfrm>
        </p:grpSpPr>
        <p:pic>
          <p:nvPicPr>
            <p:cNvPr id="2050" name="Picture 2" descr="http://microbiology.science.oregonstate.edu/files/micro/why-osu_5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919" y="1143000"/>
              <a:ext cx="5719482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00200" y="191869"/>
              <a:ext cx="579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Oregon State University:</a:t>
              </a:r>
              <a:endParaRPr lang="en-US" sz="3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00200" y="6211669"/>
            <a:ext cx="579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32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Bailey</dc:creator>
  <cp:lastModifiedBy>bailey, mike</cp:lastModifiedBy>
  <cp:revision>260</cp:revision>
  <dcterms:created xsi:type="dcterms:W3CDTF">2015-01-05T15:45:56Z</dcterms:created>
  <dcterms:modified xsi:type="dcterms:W3CDTF">2016-01-12T19:18:26Z</dcterms:modified>
</cp:coreProperties>
</file>