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3" r:id="rId4"/>
    <p:sldId id="269" r:id="rId5"/>
    <p:sldId id="267" r:id="rId6"/>
    <p:sldId id="268" r:id="rId7"/>
    <p:sldId id="264" r:id="rId8"/>
    <p:sldId id="265" r:id="rId9"/>
    <p:sldId id="266" r:id="rId10"/>
  </p:sldIdLst>
  <p:sldSz cx="9144000" cy="6858000" type="screen4x3"/>
  <p:notesSz cx="7077075" cy="9051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15" d="100"/>
          <a:sy n="11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562CE43-0AC2-4AC3-B2E6-0401933FE1F2}" type="datetimeFigureOut">
              <a:rPr lang="en-US" altLang="en-US"/>
              <a:pPr/>
              <a:t>10/7/2014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46B4BB-7D5E-41EE-84EF-22B1B3C6F5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510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40BD692-1A56-4F02-B7C4-C19DC45AF3CB}" type="datetimeFigureOut">
              <a:rPr lang="en-US" altLang="en-US"/>
              <a:pPr/>
              <a:t>10/7/2014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AC9CC43-8E24-4AAC-B3A5-B1CA8F5530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111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9CC43-8E24-4AAC-B3A5-B1CA8F553029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563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4572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8863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E1081E3-FC60-4E4A-8D33-14DDAF5463B7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2A6F1-A474-4D78-B210-58F0C5C8794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972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EE36FC-3BA2-4732-9401-A263501D85AB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DAD6109-6982-4FC1-AEE1-FAADA6767FF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334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35FFFD1-2C52-427E-9367-C81A9B84F7AE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19874DB-9B7E-4896-9D9D-272287E05A4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7528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93DCFA-DB2A-4B2A-8A2D-324D99C1A25F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F7D2C-94AD-481F-989B-5A0875EB4DB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986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028EF77-A115-4D3B-83E6-0590941A970E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FEEE4-D1FC-4294-B435-C7D59B20642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02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DF2B031-1353-4CF6-9B91-7EAC0D92AFF2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E3A1-D7B9-4251-981D-C89F1D92C2F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87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82151-A7D4-4610-AB41-8E98DEF0C3AD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92C84-6625-4B5C-8354-71CD98770AB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794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No Ta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CFC5015-1D93-4801-ACE9-05B7137966C8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F5FE1-1A37-4BE9-953C-AEC6DAF561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45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5BA388-B048-4507-A4D4-DBBC1DEDE157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C51968-E7C2-4A70-BFC6-A7004E8505D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79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C717DDE-8DF7-4C51-9798-BB97D4B58B30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B461B-1453-4442-8A80-EFFC6019BFB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285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F26F1D2-3E4B-43E1-8F02-6A9D35062A6C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842E6B90-AE48-4A80-954B-32F331D53B9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39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07647BB-FB54-48EE-AD29-B0FB372C77A9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A0049-488C-469D-953A-CB38FA55DDC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428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384CBF-18AD-4D4E-86E7-972BD3159DDC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E2524C-A4B8-4013-B5E4-3A30685D64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306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DB13A-8368-48EA-A9B0-6E4143823D8D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21780-33D7-4AF2-B85F-EB553E3DFBA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010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51CD8-9122-428C-98BD-EE0A71DA9F69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233911-2963-4B23-B644-61C683DB92D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129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B45A069-B450-4147-A408-E4A8E86628D8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6E536-15B5-471D-BEA5-5EE12A82212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696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323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4763"/>
            <a:ext cx="2895600" cy="182562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rgbClr val="71717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563"/>
          </a:xfrm>
          <a:prstGeom prst="rect">
            <a:avLst/>
          </a:prstGeom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F0BA420D-9C9A-467E-BEC4-DADAE06067B6}" type="datetime4">
              <a:rPr lang="en-US" altLang="en-US"/>
              <a:pPr/>
              <a:t>October 7, 2014</a:t>
            </a:fld>
            <a:endParaRPr lang="en-US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125" cy="182563"/>
          </a:xfrm>
          <a:prstGeom prst="rect">
            <a:avLst/>
          </a:prstGeom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717171"/>
                </a:solidFill>
                <a:latin typeface="Calibri" pitchFamily="34" charset="0"/>
              </a:defRPr>
            </a:lvl1pPr>
          </a:lstStyle>
          <a:p>
            <a:fld id="{4DEB2854-0D6D-4B2D-B151-9EC4E52E25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595959"/>
          </a:solidFill>
          <a:latin typeface="Cambria"/>
          <a:ea typeface="MS PGothic" pitchFamily="34" charset="-128"/>
          <a:cs typeface="Cambr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95959"/>
          </a:solidFill>
          <a:effectLst>
            <a:outerShdw blurRad="38100" dist="38100" dir="2700000" algn="tl">
              <a:srgbClr val="000000"/>
            </a:outerShdw>
          </a:effectLst>
          <a:latin typeface="Cambria" pitchFamily="18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defRPr lang="en-US" sz="2400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1pPr>
      <a:lvl2pPr marL="460375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4pPr>
      <a:lvl5pPr marL="113665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lang="en-US" kern="1200" dirty="0">
          <a:solidFill>
            <a:srgbClr val="595959"/>
          </a:solidFill>
          <a:latin typeface="Calibri"/>
          <a:ea typeface="MS PGothic" pitchFamily="34" charset="-128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ctrTitle"/>
          </p:nvPr>
        </p:nvSpPr>
        <p:spPr>
          <a:xfrm>
            <a:off x="2130425" y="565265"/>
            <a:ext cx="6473248" cy="764771"/>
          </a:xfrm>
        </p:spPr>
        <p:txBody>
          <a:bodyPr/>
          <a:lstStyle/>
          <a:p>
            <a:r>
              <a:rPr lang="en-US" altLang="en-US" dirty="0" smtClean="0">
                <a:latin typeface="Cambria" pitchFamily="18" charset="0"/>
              </a:rPr>
              <a:t>Game Day – Thursday, Oct. 16</a:t>
            </a:r>
            <a:br>
              <a:rPr lang="en-US" altLang="en-US" dirty="0" smtClean="0">
                <a:latin typeface="Cambria" pitchFamily="18" charset="0"/>
              </a:rPr>
            </a:br>
            <a:endParaRPr altLang="en-US" dirty="0" smtClean="0">
              <a:latin typeface="Cambria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0425" y="1330036"/>
            <a:ext cx="6656128" cy="9559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500" dirty="0" smtClean="0"/>
              <a:t>Achieving positive outcomes for faculty, staff, students and fans on a very busy day 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mbria" pitchFamily="18" charset="0"/>
              </a:rPr>
              <a:t>Weekday Pac-12 Conference football games  </a:t>
            </a:r>
            <a:endParaRPr altLang="en-US" dirty="0">
              <a:latin typeface="Cambria" pitchFamily="18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50" dirty="0" smtClean="0"/>
              <a:t>OSU </a:t>
            </a:r>
            <a:r>
              <a:rPr lang="en-US" sz="2250" dirty="0"/>
              <a:t>hosts Utah in a </a:t>
            </a:r>
            <a:r>
              <a:rPr lang="en-US" sz="2250" dirty="0" smtClean="0"/>
              <a:t>nationally televised game </a:t>
            </a:r>
            <a:r>
              <a:rPr lang="en-US" sz="2250" dirty="0"/>
              <a:t>at 7 p.m. on </a:t>
            </a:r>
            <a:r>
              <a:rPr lang="en-US" sz="2250" dirty="0" smtClean="0"/>
              <a:t>Oct. 16.</a:t>
            </a:r>
          </a:p>
          <a:p>
            <a:r>
              <a:rPr lang="en-US" sz="2250" dirty="0" smtClean="0"/>
              <a:t>Weeknight games </a:t>
            </a:r>
            <a:r>
              <a:rPr lang="en-US" sz="2250" dirty="0"/>
              <a:t>will occur at each conference university two out of every three </a:t>
            </a:r>
            <a:r>
              <a:rPr lang="en-US" sz="2250" dirty="0" smtClean="0"/>
              <a:t>years.</a:t>
            </a:r>
          </a:p>
          <a:p>
            <a:r>
              <a:rPr lang="en-US" sz="2250" dirty="0" smtClean="0"/>
              <a:t>National games showcase our campus and student-athletes.</a:t>
            </a:r>
          </a:p>
          <a:p>
            <a:r>
              <a:rPr lang="en-US" sz="2250" dirty="0" smtClean="0"/>
              <a:t>National games showcase the </a:t>
            </a:r>
            <a:r>
              <a:rPr lang="en-US" sz="2250" dirty="0"/>
              <a:t>top-tier excellence of </a:t>
            </a:r>
            <a:r>
              <a:rPr lang="en-US" sz="2250" dirty="0" smtClean="0"/>
              <a:t>OSU.</a:t>
            </a:r>
          </a:p>
          <a:p>
            <a:r>
              <a:rPr lang="en-US" sz="2250" dirty="0" smtClean="0"/>
              <a:t>We recognize challenges will occur.</a:t>
            </a:r>
          </a:p>
          <a:p>
            <a:r>
              <a:rPr lang="en-US" sz="2250" dirty="0" smtClean="0"/>
              <a:t>Our priorities are:</a:t>
            </a:r>
          </a:p>
          <a:p>
            <a:pPr marL="228600" lvl="1" indent="0">
              <a:buNone/>
            </a:pPr>
            <a:r>
              <a:rPr lang="en-US" dirty="0" smtClean="0"/>
              <a:t> ­-- safety</a:t>
            </a:r>
          </a:p>
          <a:p>
            <a:pPr marL="228600" lvl="1" indent="0">
              <a:buNone/>
            </a:pPr>
            <a:r>
              <a:rPr lang="en-US" dirty="0" smtClean="0"/>
              <a:t> -- maintaining the mission of the university</a:t>
            </a:r>
          </a:p>
          <a:p>
            <a:pPr marL="228600" lvl="1" indent="0">
              <a:buNone/>
            </a:pPr>
            <a:r>
              <a:rPr lang="en-US" dirty="0" smtClean="0"/>
              <a:t> -- positive experience for all</a:t>
            </a:r>
          </a:p>
          <a:p>
            <a:pPr marL="228600" lvl="1" indent="0">
              <a:buNone/>
            </a:pPr>
            <a:r>
              <a:rPr lang="en-US" smtClean="0"/>
              <a:t> -- </a:t>
            </a:r>
            <a:r>
              <a:rPr lang="en-US" dirty="0" smtClean="0"/>
              <a:t>capturing this national spotlight 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" charset="0"/>
                <a:ea typeface="MS PGothic" pitchFamily="34" charset="-128"/>
              </a:defRPr>
            </a:lvl9pPr>
          </a:lstStyle>
          <a:p>
            <a:fld id="{0D329E41-9743-4407-A27E-F1A098BB4A70}" type="slidenum">
              <a:rPr lang="en-US" altLang="en-US">
                <a:solidFill>
                  <a:srgbClr val="717171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71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commuting and parking on Oct. 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Parking </a:t>
            </a:r>
            <a:r>
              <a:rPr lang="en-US" b="1" dirty="0"/>
              <a:t>flexibility.</a:t>
            </a:r>
            <a:r>
              <a:rPr lang="en-US" dirty="0"/>
              <a:t> </a:t>
            </a:r>
            <a:r>
              <a:rPr lang="en-US" dirty="0" smtClean="0"/>
              <a:t>OSU </a:t>
            </a:r>
            <a:r>
              <a:rPr lang="en-US" dirty="0"/>
              <a:t>parking permit holders can park in any zone on </a:t>
            </a:r>
            <a:r>
              <a:rPr lang="en-US" dirty="0" smtClean="0"/>
              <a:t>campus on Oct. 16.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Phased </a:t>
            </a:r>
            <a:r>
              <a:rPr lang="en-US" b="1" dirty="0" smtClean="0"/>
              <a:t>approach. </a:t>
            </a:r>
            <a:r>
              <a:rPr lang="en-US" dirty="0" smtClean="0"/>
              <a:t>Parking lots will convert to fan usage beginning at noon through 6 p.m.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51968-E7C2-4A70-BFC6-A7004E8505D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996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5FE1-1A37-4BE9-953C-AEC6DAF5619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50166"/>
            <a:ext cx="8404167" cy="603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commuting and parking on Oct. </a:t>
            </a:r>
            <a:r>
              <a:rPr lang="en-US"/>
              <a:t>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Public transit.</a:t>
            </a:r>
            <a:r>
              <a:rPr lang="en-US" dirty="0"/>
              <a:t> Travel across campus via new Beaver Bus and travel to campus on community transit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/>
              <a:t>Fairgrounds shuttle service.</a:t>
            </a:r>
            <a:r>
              <a:rPr lang="en-US" dirty="0"/>
              <a:t> Utilize free parking </a:t>
            </a:r>
            <a:r>
              <a:rPr lang="en-US" dirty="0" smtClean="0"/>
              <a:t>and </a:t>
            </a:r>
            <a:r>
              <a:rPr lang="en-US" dirty="0"/>
              <a:t>travel back and forth to campus in a courtesy shuttle on game day and morning of Oct. 17.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51968-E7C2-4A70-BFC6-A7004E8505D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913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F5FE1-1A37-4BE9-953C-AEC6DAF5619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" y="606838"/>
            <a:ext cx="7544547" cy="59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commuting and parking on Oct. 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b="1" dirty="0"/>
              <a:t>Walk, bike or carpool to campus</a:t>
            </a:r>
            <a:r>
              <a:rPr lang="en-US" b="1" dirty="0" smtClean="0"/>
              <a:t>.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b="1" dirty="0"/>
              <a:t>Experiential learning and on-line instructional opportunities</a:t>
            </a:r>
            <a:r>
              <a:rPr lang="en-US" dirty="0"/>
              <a:t>. </a:t>
            </a:r>
            <a:r>
              <a:rPr lang="en-US" dirty="0" smtClean="0"/>
              <a:t>Consider off-campus </a:t>
            </a:r>
            <a:r>
              <a:rPr lang="en-US" dirty="0"/>
              <a:t>experiential and online instructional opportunities appropriate for afternoon and evening </a:t>
            </a:r>
            <a:r>
              <a:rPr lang="en-US" dirty="0" smtClean="0"/>
              <a:t>classes.</a:t>
            </a:r>
          </a:p>
          <a:p>
            <a:pPr lvl="0">
              <a:spcAft>
                <a:spcPts val="1200"/>
              </a:spcAft>
            </a:pPr>
            <a:r>
              <a:rPr lang="en-US" b="1" dirty="0" smtClean="0"/>
              <a:t>Telecommute </a:t>
            </a:r>
            <a:r>
              <a:rPr lang="en-US" b="1" dirty="0"/>
              <a:t>if you are an unclassified employee</a:t>
            </a:r>
            <a:r>
              <a:rPr lang="en-US" dirty="0"/>
              <a:t>. </a:t>
            </a:r>
            <a:r>
              <a:rPr lang="en-US" dirty="0" smtClean="0"/>
              <a:t>Receive advance approval </a:t>
            </a:r>
            <a:r>
              <a:rPr lang="en-US" dirty="0"/>
              <a:t>to work remotely on Oct. </a:t>
            </a:r>
            <a:r>
              <a:rPr lang="en-US" dirty="0" smtClean="0"/>
              <a:t>16.</a:t>
            </a:r>
          </a:p>
          <a:p>
            <a:pPr lvl="0"/>
            <a:r>
              <a:rPr lang="en-US" b="1" dirty="0" smtClean="0"/>
              <a:t>Evening exam and lab shuttle service. </a:t>
            </a:r>
            <a:r>
              <a:rPr lang="en-US" dirty="0" smtClean="0"/>
              <a:t>Shuttle service for  faculty and TA’s conducting exams or labs on the evening of Oct. 16.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51968-E7C2-4A70-BFC6-A7004E8505D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7759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 smtClean="0"/>
              <a:t>Communication sent Oct. 3 to all deans</a:t>
            </a:r>
            <a:r>
              <a:rPr lang="en-US" dirty="0"/>
              <a:t>, academic department heads and business unit </a:t>
            </a:r>
            <a:r>
              <a:rPr lang="en-US" dirty="0" smtClean="0"/>
              <a:t>heads.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E-mail sent Oct. 6 </a:t>
            </a:r>
            <a:r>
              <a:rPr lang="en-US" dirty="0"/>
              <a:t>to 30,000 faculty, staff and </a:t>
            </a:r>
            <a:r>
              <a:rPr lang="en-US" dirty="0" smtClean="0"/>
              <a:t>students.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Reminders to be included in Life@OSU</a:t>
            </a:r>
            <a:r>
              <a:rPr lang="en-US" dirty="0"/>
              <a:t>; MyOSU; OSU </a:t>
            </a:r>
            <a:r>
              <a:rPr lang="en-US" dirty="0" smtClean="0"/>
              <a:t>Today.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News releases. 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Faculty </a:t>
            </a:r>
            <a:r>
              <a:rPr lang="en-US" dirty="0" smtClean="0"/>
              <a:t>Senate communication.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Websites promotion: </a:t>
            </a:r>
            <a:r>
              <a:rPr lang="en-US" dirty="0"/>
              <a:t>Oregon State homepage; OSU </a:t>
            </a:r>
            <a:r>
              <a:rPr lang="en-US" dirty="0" smtClean="0"/>
              <a:t>Athletics.</a:t>
            </a:r>
            <a:endParaRPr lang="en-US" dirty="0"/>
          </a:p>
          <a:p>
            <a:pPr lvl="0"/>
            <a:r>
              <a:rPr lang="en-US" dirty="0"/>
              <a:t>Barometer advertisements; posters throughout </a:t>
            </a:r>
            <a:r>
              <a:rPr lang="en-US" dirty="0" smtClean="0"/>
              <a:t>campus.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51968-E7C2-4A70-BFC6-A7004E8505D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016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marL="0" lvl="0" indent="0">
              <a:buNone/>
            </a:pPr>
            <a:r>
              <a:rPr lang="en-US" b="1" dirty="0" smtClean="0"/>
              <a:t>Special </a:t>
            </a:r>
            <a:r>
              <a:rPr lang="en-US" b="1" dirty="0"/>
              <a:t>$20 ticket for the Utah game for faculty and </a:t>
            </a:r>
            <a:r>
              <a:rPr lang="en-US" b="1" dirty="0" smtClean="0"/>
              <a:t>staff who don’t already have a ticket.</a:t>
            </a:r>
          </a:p>
          <a:p>
            <a:pPr lvl="0"/>
            <a:endParaRPr lang="en-US" b="1" dirty="0"/>
          </a:p>
          <a:p>
            <a:pPr marL="0" lvl="0" indent="0" algn="ctr">
              <a:buNone/>
            </a:pPr>
            <a:r>
              <a:rPr lang="en-US" b="1" dirty="0"/>
              <a:t>Call 1-800-GO BEAVS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51968-E7C2-4A70-BFC6-A7004E8505D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455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U_Template_3_locked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OSU_Template_3_locked</Template>
  <TotalTime>81</TotalTime>
  <Words>392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OSU_Template_3_locked</vt:lpstr>
      <vt:lpstr>Game Day – Thursday, Oct. 16 </vt:lpstr>
      <vt:lpstr>Weekday Pac-12 Conference football games  </vt:lpstr>
      <vt:lpstr>Options for commuting and parking on Oct. 16 </vt:lpstr>
      <vt:lpstr>PowerPoint Presentation</vt:lpstr>
      <vt:lpstr>Options for commuting and parking on Oct. 16 </vt:lpstr>
      <vt:lpstr>PowerPoint Presentation</vt:lpstr>
      <vt:lpstr>Options for commuting and parking on Oct. 16 </vt:lpstr>
      <vt:lpstr>Communications</vt:lpstr>
      <vt:lpstr>Appreciation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Day – Thursday, Oct. 16</dc:title>
  <dc:creator>Clark, Steve</dc:creator>
  <cp:lastModifiedBy>Vickie</cp:lastModifiedBy>
  <cp:revision>14</cp:revision>
  <cp:lastPrinted>2014-10-06T23:45:35Z</cp:lastPrinted>
  <dcterms:created xsi:type="dcterms:W3CDTF">2014-10-06T23:00:34Z</dcterms:created>
  <dcterms:modified xsi:type="dcterms:W3CDTF">2014-10-07T15:03:52Z</dcterms:modified>
</cp:coreProperties>
</file>