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Palatino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Palatino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Palatino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Palatino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FFF"/>
    <a:srgbClr val="C6C0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0A982495-C916-4A17-BBD9-26AD68993EBF}" type="datetimeFigureOut">
              <a:rPr lang="en-US"/>
              <a:pPr/>
              <a:t>3/14/2013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CED5F3A0-F551-4B91-BC1C-1F984E9710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221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B293A911-8BB1-4451-BB6A-DAE9B25B2BBA}" type="datetimeFigureOut">
              <a:rPr lang="en-US"/>
              <a:pPr/>
              <a:t>3/14/2013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D61D3D67-4253-4027-A6A4-C1A2D5C710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0420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0" y="227013"/>
            <a:ext cx="9144000" cy="3201987"/>
          </a:xfrm>
          <a:prstGeom prst="rect">
            <a:avLst/>
          </a:prstGeom>
          <a:solidFill>
            <a:srgbClr val="F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hangingPunct="0"/>
            <a:endParaRPr lang="en-US" sz="2400">
              <a:solidFill>
                <a:srgbClr val="999999"/>
              </a:solidFill>
              <a:latin typeface="Arial" pitchFamily="34" charset="0"/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0" y="3429000"/>
            <a:ext cx="9144000" cy="3429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hangingPunct="0"/>
            <a:endParaRPr lang="en-US" sz="2400">
              <a:solidFill>
                <a:srgbClr val="999999"/>
              </a:solidFill>
              <a:latin typeface="Arial" pitchFamily="34" charset="0"/>
            </a:endParaRPr>
          </a:p>
        </p:txBody>
      </p:sp>
      <p:pic>
        <p:nvPicPr>
          <p:cNvPr id="6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" y="0"/>
            <a:ext cx="1298575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828800"/>
            <a:ext cx="8229600" cy="1371600"/>
          </a:xfrm>
        </p:spPr>
        <p:txBody>
          <a:bodyPr/>
          <a:lstStyle>
            <a:lvl1pPr algn="l">
              <a:defRPr sz="36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886200"/>
            <a:ext cx="8229600" cy="1828800"/>
          </a:xfrm>
        </p:spPr>
        <p:txBody>
          <a:bodyPr/>
          <a:lstStyle>
            <a:lvl1pPr marL="0" indent="0" algn="l">
              <a:buFont typeface="Times" pitchFamily="-96" charset="0"/>
              <a:buNone/>
              <a:defRPr sz="2400">
                <a:solidFill>
                  <a:schemeClr val="bg2">
                    <a:lumMod val="50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425259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w/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114800" cy="4343400"/>
          </a:xfrm>
        </p:spPr>
        <p:txBody>
          <a:bodyPr/>
          <a:lstStyle>
            <a:lvl1pPr marL="457200" indent="-457200">
              <a:buFont typeface="+mj-lt"/>
              <a:buAutoNum type="arabicPeriod"/>
              <a:defRPr sz="2400"/>
            </a:lvl1pPr>
            <a:lvl2pPr marL="682625" indent="-230188">
              <a:buFont typeface="Arial"/>
              <a:buChar char="•"/>
              <a:defRPr sz="2000"/>
            </a:lvl2pPr>
            <a:lvl3pPr marL="920750" indent="-228600">
              <a:buFont typeface="Arial"/>
              <a:buChar char="•"/>
              <a:defRPr/>
            </a:lvl3pPr>
            <a:lvl4pPr marL="1138238" indent="-228600">
              <a:defRPr/>
            </a:lvl4pPr>
            <a:lvl5pPr marL="1377950" indent="-22860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4800600" y="1371600"/>
            <a:ext cx="3886200" cy="4343400"/>
          </a:xfrm>
        </p:spPr>
        <p:txBody>
          <a:bodyPr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F395069F-3AA8-4B3A-9B96-65F82A6F06AB}" type="datetime4">
              <a:rPr lang="en-US"/>
              <a:pPr/>
              <a:t>March 14, 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302797-59E0-4FF8-B7C8-08BCE43CA75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39255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no bullets and thumbna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486400" cy="4343400"/>
          </a:xfrm>
        </p:spPr>
        <p:txBody>
          <a:bodyPr/>
          <a:lstStyle>
            <a:lvl1pPr marL="0" algn="l">
              <a:buFontTx/>
              <a:buNone/>
              <a:defRPr sz="2400"/>
            </a:lvl1pPr>
            <a:lvl2pPr marL="0">
              <a:buFontTx/>
              <a:buNone/>
              <a:defRPr sz="2000"/>
            </a:lvl2pPr>
            <a:lvl3pPr marL="0">
              <a:buFontTx/>
              <a:buNone/>
              <a:defRPr/>
            </a:lvl3pPr>
            <a:lvl4pPr marL="0">
              <a:buFontTx/>
              <a:buNone/>
              <a:defRPr/>
            </a:lvl4pPr>
            <a:lvl5pPr marL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6172200" y="1371600"/>
            <a:ext cx="2514600" cy="2057400"/>
          </a:xfrm>
        </p:spPr>
        <p:txBody>
          <a:bodyPr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6172200" y="3657600"/>
            <a:ext cx="2514600" cy="2057400"/>
          </a:xfrm>
        </p:spPr>
        <p:txBody>
          <a:bodyPr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22FA3361-738A-42DC-B632-43712E16D30C}" type="datetime4">
              <a:rPr lang="en-US"/>
              <a:pPr/>
              <a:t>March 14, 2013</a:t>
            </a:fld>
            <a:endParaRPr lang="en-US"/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fld id="{88E16338-FEB0-448E-A3F2-C9891174A6D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" name="Footer Placeholder 12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75991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w/number and thumbna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486400" cy="4343400"/>
          </a:xfrm>
        </p:spPr>
        <p:txBody>
          <a:bodyPr/>
          <a:lstStyle>
            <a:lvl1pPr marL="457200" indent="-457200">
              <a:buFont typeface="+mj-lt"/>
              <a:buAutoNum type="arabicPeriod"/>
              <a:defRPr sz="2400"/>
            </a:lvl1pPr>
            <a:lvl2pPr marL="682625" indent="-230188">
              <a:buFont typeface="Arial"/>
              <a:buChar char="•"/>
              <a:defRPr sz="2000"/>
            </a:lvl2pPr>
            <a:lvl3pPr marL="920750" indent="-228600">
              <a:buFont typeface="Arial"/>
              <a:buChar char="•"/>
              <a:defRPr/>
            </a:lvl3pPr>
            <a:lvl4pPr marL="1138238" indent="-228600">
              <a:defRPr/>
            </a:lvl4pPr>
            <a:lvl5pPr marL="1377950" indent="-22860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6172200" y="1371600"/>
            <a:ext cx="2514600" cy="2057400"/>
          </a:xfrm>
        </p:spPr>
        <p:txBody>
          <a:bodyPr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6172200" y="3657600"/>
            <a:ext cx="2514600" cy="2057400"/>
          </a:xfrm>
        </p:spPr>
        <p:txBody>
          <a:bodyPr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B13ADC78-6C7E-4D48-B1AF-98F5F75EB488}" type="datetime4">
              <a:rPr lang="en-US"/>
              <a:pPr/>
              <a:t>March 14, 2013</a:t>
            </a:fld>
            <a:endParaRPr lang="en-US"/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fld id="{F8F0A584-7F92-4DBE-8F79-63B56C301EF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" name="Footer Placeholder 12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598655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w/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005072" cy="4343400"/>
          </a:xfrm>
        </p:spPr>
        <p:txBody>
          <a:bodyPr/>
          <a:lstStyle>
            <a:lvl1pPr marL="228600" indent="-228600">
              <a:buFont typeface="Arial"/>
              <a:buChar char="•"/>
              <a:defRPr sz="2400"/>
            </a:lvl1pPr>
            <a:lvl2pPr marL="457200" indent="-228600">
              <a:buFont typeface="Arial"/>
              <a:buChar char="•"/>
              <a:defRPr sz="2000"/>
            </a:lvl2pPr>
            <a:lvl3pPr marL="685800" indent="-228600">
              <a:buFont typeface="Arial"/>
              <a:buChar char="•"/>
              <a:defRPr/>
            </a:lvl3pPr>
            <a:lvl4pPr marL="914400" indent="-228600">
              <a:buFont typeface="Arial"/>
              <a:buChar char="•"/>
              <a:defRPr/>
            </a:lvl4pPr>
            <a:lvl5pPr marL="1143000" indent="-228600">
              <a:buFont typeface="Arial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690872" y="1371600"/>
            <a:ext cx="4005072" cy="4343400"/>
          </a:xfrm>
        </p:spPr>
        <p:txBody>
          <a:bodyPr/>
          <a:lstStyle>
            <a:lvl1pPr marL="228600" indent="-228600">
              <a:buFont typeface="Arial"/>
              <a:buChar char="•"/>
              <a:defRPr sz="2400"/>
            </a:lvl1pPr>
            <a:lvl2pPr marL="457200" indent="-228600">
              <a:buFont typeface="Arial"/>
              <a:buChar char="•"/>
              <a:defRPr sz="2000"/>
            </a:lvl2pPr>
            <a:lvl3pPr marL="685800" indent="-228600">
              <a:buFont typeface="Arial"/>
              <a:buChar char="•"/>
              <a:defRPr/>
            </a:lvl3pPr>
            <a:lvl4pPr marL="914400" indent="-228600">
              <a:buFont typeface="Arial"/>
              <a:buChar char="•"/>
              <a:defRPr/>
            </a:lvl4pPr>
            <a:lvl5pPr marL="1143000" indent="-228600">
              <a:buFont typeface="Arial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BCAB7A17-73AB-4DF7-A210-DDA074683511}" type="datetime4">
              <a:rPr lang="en-US"/>
              <a:pPr/>
              <a:t>March 14, 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0ABBD3-0062-405D-B63A-F4E8D37CD9D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431380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no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005072" cy="4343400"/>
          </a:xfrm>
        </p:spPr>
        <p:txBody>
          <a:bodyPr/>
          <a:lstStyle>
            <a:lvl1pPr marL="0" algn="l">
              <a:buFontTx/>
              <a:buNone/>
              <a:defRPr sz="2400"/>
            </a:lvl1pPr>
            <a:lvl2pPr marL="0">
              <a:buFontTx/>
              <a:buNone/>
              <a:defRPr sz="2000"/>
            </a:lvl2pPr>
            <a:lvl3pPr marL="0">
              <a:buFontTx/>
              <a:buNone/>
              <a:defRPr/>
            </a:lvl3pPr>
            <a:lvl4pPr marL="0">
              <a:buFontTx/>
              <a:buNone/>
              <a:defRPr/>
            </a:lvl4pPr>
            <a:lvl5pPr marL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90872" y="1371600"/>
            <a:ext cx="4005072" cy="4343400"/>
          </a:xfrm>
        </p:spPr>
        <p:txBody>
          <a:bodyPr/>
          <a:lstStyle>
            <a:lvl1pPr marL="0" algn="l">
              <a:buFontTx/>
              <a:buNone/>
              <a:defRPr sz="2400"/>
            </a:lvl1pPr>
            <a:lvl2pPr marL="0">
              <a:buFontTx/>
              <a:buNone/>
              <a:defRPr sz="2000"/>
            </a:lvl2pPr>
            <a:lvl3pPr marL="0">
              <a:buFontTx/>
              <a:buNone/>
              <a:defRPr/>
            </a:lvl3pPr>
            <a:lvl4pPr marL="0">
              <a:buFontTx/>
              <a:buNone/>
              <a:defRPr/>
            </a:lvl4pPr>
            <a:lvl5pPr marL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2D53935C-9F16-493E-9A92-0A52200B180E}" type="datetime4">
              <a:rPr lang="en-US"/>
              <a:pPr/>
              <a:t>March 14, 2013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CE34C3-EA54-4EAC-A9A4-A1393918F7D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997563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w/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005072" cy="4343400"/>
          </a:xfrm>
        </p:spPr>
        <p:txBody>
          <a:bodyPr/>
          <a:lstStyle>
            <a:lvl1pPr marL="457200" indent="-457200">
              <a:buFont typeface="+mj-lt"/>
              <a:buAutoNum type="arabicPeriod"/>
              <a:defRPr sz="2400"/>
            </a:lvl1pPr>
            <a:lvl2pPr marL="682625" indent="-230188">
              <a:buFont typeface="Arial"/>
              <a:buChar char="•"/>
              <a:defRPr sz="2000"/>
            </a:lvl2pPr>
            <a:lvl3pPr marL="920750" indent="-228600">
              <a:buFont typeface="Arial"/>
              <a:buChar char="•"/>
              <a:defRPr/>
            </a:lvl3pPr>
            <a:lvl4pPr marL="1138238" indent="-228600">
              <a:defRPr/>
            </a:lvl4pPr>
            <a:lvl5pPr marL="1377950" indent="-22860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4690872" y="1371600"/>
            <a:ext cx="4005072" cy="4343400"/>
          </a:xfrm>
        </p:spPr>
        <p:txBody>
          <a:bodyPr/>
          <a:lstStyle>
            <a:lvl1pPr marL="457200" indent="-457200">
              <a:buFont typeface="+mj-lt"/>
              <a:buAutoNum type="arabicPeriod"/>
              <a:defRPr sz="2400"/>
            </a:lvl1pPr>
            <a:lvl2pPr marL="682625" indent="-230188">
              <a:buFont typeface="Arial"/>
              <a:buChar char="•"/>
              <a:defRPr sz="2000"/>
            </a:lvl2pPr>
            <a:lvl3pPr marL="920750" indent="-228600">
              <a:buFont typeface="Arial"/>
              <a:buChar char="•"/>
              <a:defRPr/>
            </a:lvl3pPr>
            <a:lvl4pPr marL="1138238" indent="-228600">
              <a:defRPr/>
            </a:lvl4pPr>
            <a:lvl5pPr marL="1377950" indent="-22860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8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35E43764-4419-4E39-9662-EB9EE1967CA7}" type="datetime4">
              <a:rPr lang="en-US"/>
              <a:pPr/>
              <a:t>March 14, 2013</a:t>
            </a:fld>
            <a:endParaRPr lang="en-US"/>
          </a:p>
        </p:txBody>
      </p:sp>
      <p:sp>
        <p:nvSpPr>
          <p:cNvPr id="9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5B51C3-8810-4717-947B-B0DDDD0261D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Footer Placeholder 10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519374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7BBA76-C7B6-4937-981F-E056561BAB38}" type="datetime4">
              <a:rPr lang="en-US"/>
              <a:pPr/>
              <a:t>March 14, 2013</a:t>
            </a:fld>
            <a:endParaRPr lang="en-US"/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506B012-4878-455F-B0AB-90264C8F277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423983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 No Tag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D6224B90-2C6D-45FB-8B0B-FCA6410EF5FC}" type="datetime4">
              <a:rPr lang="en-US"/>
              <a:pPr/>
              <a:t>March 14, 2013</a:t>
            </a:fld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443E1D-083B-4A51-BB78-2FDFDA4825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457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width w/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43400"/>
          </a:xfrm>
        </p:spPr>
        <p:txBody>
          <a:bodyPr/>
          <a:lstStyle>
            <a:lvl1pPr marL="228600" indent="-228600">
              <a:buFont typeface="Arial"/>
              <a:buChar char="•"/>
              <a:defRPr sz="2400"/>
            </a:lvl1pPr>
            <a:lvl2pPr marL="457200" indent="-228600">
              <a:buFont typeface="Arial"/>
              <a:buChar char="•"/>
              <a:defRPr sz="2000"/>
            </a:lvl2pPr>
            <a:lvl3pPr marL="685800" indent="-228600">
              <a:buFont typeface="Arial"/>
              <a:buChar char="•"/>
              <a:defRPr/>
            </a:lvl3pPr>
            <a:lvl4pPr marL="914400" indent="-228600">
              <a:defRPr/>
            </a:lvl4pPr>
            <a:lvl5pPr marL="1143000" indent="-22860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101457-2AA4-4D1E-9275-F27100063B8E}" type="datetime4">
              <a:rPr lang="en-US"/>
              <a:pPr/>
              <a:t>March 14, 2013</a:t>
            </a:fld>
            <a:endParaRPr lang="en-US"/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CF2A4D1-3D67-4B21-B3DA-D44ACA17D5B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707695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w/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114800" cy="4343400"/>
          </a:xfrm>
        </p:spPr>
        <p:txBody>
          <a:bodyPr/>
          <a:lstStyle>
            <a:lvl1pPr marL="228600" indent="-228600">
              <a:buFont typeface="Arial"/>
              <a:buChar char="•"/>
              <a:defRPr sz="2400"/>
            </a:lvl1pPr>
            <a:lvl2pPr marL="457200" indent="-228600">
              <a:buFont typeface="Arial"/>
              <a:buChar char="•"/>
              <a:defRPr sz="2000"/>
            </a:lvl2pPr>
            <a:lvl3pPr marL="685800" indent="-228600">
              <a:buFont typeface="Arial"/>
              <a:buChar char="•"/>
              <a:defRPr/>
            </a:lvl3pPr>
            <a:lvl4pPr marL="914400" indent="-228600">
              <a:buFont typeface="Arial"/>
              <a:buChar char="•"/>
              <a:defRPr/>
            </a:lvl4pPr>
            <a:lvl5pPr marL="9144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4800600" y="1371600"/>
            <a:ext cx="3886200" cy="4343400"/>
          </a:xfrm>
        </p:spPr>
        <p:txBody>
          <a:bodyPr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58352514-5505-462D-A996-8128F1ADE6F5}" type="datetime4">
              <a:rPr lang="en-US"/>
              <a:pPr/>
              <a:t>March 14, 2013</a:t>
            </a:fld>
            <a:endParaRPr lang="en-US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DE39BD-CE4C-4989-8484-72F281BB084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Footer Placeholder 11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44771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column w/bullets and thumbna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486400" cy="4343400"/>
          </a:xfrm>
        </p:spPr>
        <p:txBody>
          <a:bodyPr/>
          <a:lstStyle>
            <a:lvl1pPr marL="228600" indent="-228600">
              <a:buFont typeface="Arial"/>
              <a:buChar char="•"/>
              <a:defRPr sz="2400"/>
            </a:lvl1pPr>
            <a:lvl2pPr marL="457200" indent="-228600">
              <a:buFont typeface="Arial"/>
              <a:buChar char="•"/>
              <a:defRPr sz="2000"/>
            </a:lvl2pPr>
            <a:lvl3pPr marL="685800" indent="-228600">
              <a:buFont typeface="Arial"/>
              <a:buChar char="•"/>
              <a:defRPr/>
            </a:lvl3pPr>
            <a:lvl4pPr marL="914400" indent="-228600">
              <a:buFont typeface="Arial"/>
              <a:buChar char="•"/>
              <a:defRPr/>
            </a:lvl4pPr>
            <a:lvl5pPr marL="9144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6172200" y="1371600"/>
            <a:ext cx="2514600" cy="2057400"/>
          </a:xfrm>
        </p:spPr>
        <p:txBody>
          <a:bodyPr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6172200" y="3657600"/>
            <a:ext cx="2514600" cy="2057400"/>
          </a:xfrm>
        </p:spPr>
        <p:txBody>
          <a:bodyPr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7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39E7DB93-974B-44D3-AC5E-B1C1A29B3E87}" type="datetime4">
              <a:rPr lang="en-US"/>
              <a:pPr/>
              <a:t>March 14, 2013</a:t>
            </a:fld>
            <a:endParaRPr lang="en-US"/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fld id="{A3C5262B-1EE5-443A-963A-10C0D1296B5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732948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wid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457200" y="1371599"/>
            <a:ext cx="8229600" cy="4343400"/>
          </a:xfrm>
        </p:spPr>
        <p:txBody>
          <a:bodyPr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769EB246-8D69-4FEA-9AA7-56E5D16F7EA2}" type="datetime4">
              <a:rPr lang="en-US"/>
              <a:pPr/>
              <a:t>March 14, 2013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1878D5-08AD-4C0B-B5FD-A40EF7CBE05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938380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868BD3-60C2-458F-BFD2-384F965A7570}" type="datetime4">
              <a:rPr lang="en-US"/>
              <a:pPr/>
              <a:t>March 14, 2013</a:t>
            </a:fld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738B1D2-0EC1-4F30-A673-E3A93FC07AF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45909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Full width no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43400"/>
          </a:xfrm>
        </p:spPr>
        <p:txBody>
          <a:bodyPr/>
          <a:lstStyle>
            <a:lvl1pPr marL="0" indent="4763">
              <a:buNone/>
              <a:defRPr sz="2400"/>
            </a:lvl1pPr>
            <a:lvl2pPr marL="0" indent="0">
              <a:spcBef>
                <a:spcPts val="900"/>
              </a:spcBef>
              <a:buNone/>
              <a:defRPr sz="2000"/>
            </a:lvl2pPr>
            <a:lvl3pPr marL="0" indent="4763">
              <a:buNone/>
              <a:defRPr/>
            </a:lvl3pPr>
            <a:lvl4pPr marL="3175" indent="-3175">
              <a:buNone/>
              <a:defRPr/>
            </a:lvl4pPr>
            <a:lvl5pPr marL="0" indent="1588" defTabSz="919163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1B336C-127C-4CBA-A368-4FBB74B5E8DC}" type="datetime4">
              <a:rPr lang="en-US"/>
              <a:pPr/>
              <a:t>March 14, 2013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863795-B7CB-4981-8C0B-FE3A8F35610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82200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width w/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43400"/>
          </a:xfrm>
        </p:spPr>
        <p:txBody>
          <a:bodyPr/>
          <a:lstStyle>
            <a:lvl1pPr marL="457200" indent="-457200">
              <a:buFont typeface="+mj-lt"/>
              <a:buAutoNum type="arabicPeriod"/>
              <a:defRPr sz="2400"/>
            </a:lvl1pPr>
            <a:lvl2pPr marL="682625" indent="-230188">
              <a:buFont typeface="Arial"/>
              <a:buChar char="•"/>
              <a:defRPr sz="2000"/>
            </a:lvl2pPr>
            <a:lvl3pPr marL="920750" indent="-228600">
              <a:buFont typeface="Arial"/>
              <a:buChar char="•"/>
              <a:defRPr/>
            </a:lvl3pPr>
            <a:lvl4pPr marL="1138238" indent="-228600">
              <a:defRPr/>
            </a:lvl4pPr>
            <a:lvl5pPr marL="1377950" indent="-22860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4CC513-B597-4D51-AB6A-DD9865026242}" type="datetime4">
              <a:rPr lang="en-US"/>
              <a:pPr/>
              <a:t>March 14, 2013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39607A9-B5AF-48EE-A18D-4D1EBD0E331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139651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no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114800" cy="4343400"/>
          </a:xfrm>
        </p:spPr>
        <p:txBody>
          <a:bodyPr/>
          <a:lstStyle>
            <a:lvl1pPr marL="0" algn="l">
              <a:buFontTx/>
              <a:buNone/>
              <a:defRPr sz="2400"/>
            </a:lvl1pPr>
            <a:lvl2pPr marL="0">
              <a:buFontTx/>
              <a:buNone/>
              <a:defRPr sz="2000"/>
            </a:lvl2pPr>
            <a:lvl3pPr marL="0">
              <a:buFontTx/>
              <a:buNone/>
              <a:defRPr/>
            </a:lvl3pPr>
            <a:lvl4pPr marL="0">
              <a:buFontTx/>
              <a:buNone/>
              <a:defRPr/>
            </a:lvl4pPr>
            <a:lvl5pPr marL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4800600" y="1371600"/>
            <a:ext cx="3886200" cy="4343400"/>
          </a:xfrm>
        </p:spPr>
        <p:txBody>
          <a:bodyPr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5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A4BE6891-BD05-44B5-85DD-DC93D3E29BFA}" type="datetime4">
              <a:rPr lang="en-US"/>
              <a:pPr/>
              <a:t>March 14, 2013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E20437-F237-4AC6-9F5A-8A5AF0BCCE4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18700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ChangeArrowheads="1"/>
          </p:cNvSpPr>
          <p:nvPr/>
        </p:nvSpPr>
        <p:spPr bwMode="auto">
          <a:xfrm>
            <a:off x="274638" y="246063"/>
            <a:ext cx="8594725" cy="6362700"/>
          </a:xfrm>
          <a:prstGeom prst="rect">
            <a:avLst/>
          </a:prstGeom>
          <a:solidFill>
            <a:srgbClr val="FDFF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hangingPunct="0"/>
            <a:endParaRPr lang="en-US" sz="2400">
              <a:solidFill>
                <a:srgbClr val="999999"/>
              </a:solidFill>
              <a:latin typeface="Arial" pitchFamily="34" charset="0"/>
            </a:endParaRPr>
          </a:p>
        </p:txBody>
      </p:sp>
      <p:pic>
        <p:nvPicPr>
          <p:cNvPr id="1027" name="Picture 7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0600" y="5792788"/>
            <a:ext cx="164782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03238"/>
            <a:ext cx="8229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457200" y="6354763"/>
            <a:ext cx="2895600" cy="182562"/>
          </a:xfrm>
          <a:prstGeom prst="rect">
            <a:avLst/>
          </a:prstGeom>
        </p:spPr>
        <p:txBody>
          <a:bodyPr vert="horz" lIns="91440" tIns="0" rIns="9144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0" i="0" dirty="0">
                <a:solidFill>
                  <a:srgbClr val="717171"/>
                </a:solidFill>
                <a:latin typeface="Calibri"/>
                <a:ea typeface="+mn-ea"/>
                <a:cs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1828800" cy="182563"/>
          </a:xfrm>
          <a:prstGeom prst="rect">
            <a:avLst/>
          </a:prstGeom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rgbClr val="71717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056DCFB3-1712-4C6D-83BC-9A471A621BAD}" type="datetime4">
              <a:rPr lang="en-US"/>
              <a:pPr/>
              <a:t>March 14, 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4"/>
          </p:nvPr>
        </p:nvSpPr>
        <p:spPr>
          <a:xfrm>
            <a:off x="457200" y="5991225"/>
            <a:ext cx="365125" cy="182563"/>
          </a:xfrm>
          <a:prstGeom prst="rect">
            <a:avLst/>
          </a:prstGeom>
        </p:spPr>
        <p:txBody>
          <a:bodyPr vert="horz" wrap="square" lIns="9144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rgbClr val="71717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54CB6569-1C24-425E-9B2C-A1F865E616E4}" type="slidenum">
              <a:rPr lang="en-US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  <p:sldLayoutId id="2147483713" r:id="rId15"/>
    <p:sldLayoutId id="2147483714" r:id="rId16"/>
    <p:sldLayoutId id="2147483715" r:id="rId17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400" b="1" kern="1200" dirty="0">
          <a:solidFill>
            <a:srgbClr val="595959"/>
          </a:solidFill>
          <a:latin typeface="Cambria"/>
          <a:ea typeface="+mn-ea"/>
          <a:cs typeface="Cambria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595959"/>
          </a:solidFill>
          <a:effectLst>
            <a:outerShdw blurRad="38100" dist="38100" dir="2700000" algn="tl">
              <a:srgbClr val="000000"/>
            </a:outerShdw>
          </a:effectLst>
          <a:latin typeface="Cambria" pitchFamily="18" charset="0"/>
          <a:ea typeface="ＭＳ Ｐゴシック" pitchFamily="-9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595959"/>
          </a:solidFill>
          <a:effectLst>
            <a:outerShdw blurRad="38100" dist="38100" dir="2700000" algn="tl">
              <a:srgbClr val="000000"/>
            </a:outerShdw>
          </a:effectLst>
          <a:latin typeface="Cambria" pitchFamily="18" charset="0"/>
          <a:ea typeface="ＭＳ Ｐゴシック" pitchFamily="-9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595959"/>
          </a:solidFill>
          <a:effectLst>
            <a:outerShdw blurRad="38100" dist="38100" dir="2700000" algn="tl">
              <a:srgbClr val="000000"/>
            </a:outerShdw>
          </a:effectLst>
          <a:latin typeface="Cambria" pitchFamily="18" charset="0"/>
          <a:ea typeface="ＭＳ Ｐゴシック" pitchFamily="-9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595959"/>
          </a:solidFill>
          <a:effectLst>
            <a:outerShdw blurRad="38100" dist="38100" dir="2700000" algn="tl">
              <a:srgbClr val="000000"/>
            </a:outerShdw>
          </a:effectLst>
          <a:latin typeface="Cambria" pitchFamily="18" charset="0"/>
          <a:ea typeface="ＭＳ Ｐゴシック" pitchFamily="-96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96" charset="0"/>
          <a:ea typeface="ＭＳ Ｐゴシック" pitchFamily="-96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96" charset="0"/>
          <a:ea typeface="ＭＳ Ｐゴシック" pitchFamily="-96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96" charset="0"/>
          <a:ea typeface="ＭＳ Ｐゴシック" pitchFamily="-96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96" charset="0"/>
          <a:ea typeface="ＭＳ Ｐゴシック" pitchFamily="-96" charset="-128"/>
        </a:defRPr>
      </a:lvl9pPr>
    </p:titleStyle>
    <p:bodyStyle>
      <a:lvl1pPr marL="233363" indent="-233363" algn="l" rtl="0" eaLnBrk="1" fontAlgn="base" hangingPunct="1">
        <a:spcBef>
          <a:spcPct val="20000"/>
        </a:spcBef>
        <a:spcAft>
          <a:spcPct val="0"/>
        </a:spcAft>
        <a:defRPr lang="en-US" sz="2400" kern="1200" dirty="0">
          <a:solidFill>
            <a:srgbClr val="595959"/>
          </a:solidFill>
          <a:latin typeface="Calibri"/>
          <a:ea typeface="+mn-ea"/>
          <a:cs typeface="Calibri"/>
        </a:defRPr>
      </a:lvl1pPr>
      <a:lvl2pPr marL="460375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lang="en-US" kern="1200" dirty="0">
          <a:solidFill>
            <a:srgbClr val="595959"/>
          </a:solidFill>
          <a:latin typeface="Calibri"/>
          <a:ea typeface="+mn-ea"/>
          <a:cs typeface="Calibri"/>
        </a:defRPr>
      </a:lvl2pPr>
      <a:lvl3pPr marL="687388" indent="-228600" algn="l" rtl="0" eaLnBrk="1" fontAlgn="base" hangingPunct="1">
        <a:spcBef>
          <a:spcPct val="20000"/>
        </a:spcBef>
        <a:spcAft>
          <a:spcPct val="0"/>
        </a:spcAft>
        <a:buChar char="•"/>
        <a:defRPr lang="en-US" kern="1200" dirty="0">
          <a:solidFill>
            <a:srgbClr val="595959"/>
          </a:solidFill>
          <a:latin typeface="Calibri"/>
          <a:ea typeface="+mn-ea"/>
          <a:cs typeface="Calibri"/>
        </a:defRPr>
      </a:lvl3pPr>
      <a:lvl4pPr marL="922338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lang="en-US" kern="1200" dirty="0">
          <a:solidFill>
            <a:srgbClr val="595959"/>
          </a:solidFill>
          <a:latin typeface="Calibri"/>
          <a:ea typeface="+mn-ea"/>
          <a:cs typeface="Calibri"/>
        </a:defRPr>
      </a:lvl4pPr>
      <a:lvl5pPr marL="113665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lang="en-US" kern="1200" dirty="0">
          <a:solidFill>
            <a:srgbClr val="595959"/>
          </a:solidFill>
          <a:latin typeface="Calibri"/>
          <a:ea typeface="+mn-ea"/>
          <a:cs typeface="Calibri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ambria" pitchFamily="18" charset="0"/>
              </a:rPr>
              <a:t>SALARY COMPRESSION 2013</a:t>
            </a:r>
            <a:endParaRPr dirty="0">
              <a:latin typeface="Cambria" pitchFamily="18" charset="0"/>
            </a:endParaRPr>
          </a:p>
        </p:txBody>
      </p:sp>
      <p:graphicFrame>
        <p:nvGraphicFramePr>
          <p:cNvPr id="2" name="Picture Placeholder 1"/>
          <p:cNvGraphicFramePr>
            <a:graphicFrameLocks noGrp="1"/>
          </p:cNvGraphicFramePr>
          <p:nvPr>
            <p:ph type="pic" sz="quarter" idx="4294967295"/>
            <p:extLst>
              <p:ext uri="{D42A27DB-BD31-4B8C-83A1-F6EECF244321}">
                <p14:modId xmlns:p14="http://schemas.microsoft.com/office/powerpoint/2010/main" val="1039586962"/>
              </p:ext>
            </p:extLst>
          </p:nvPr>
        </p:nvGraphicFramePr>
        <p:xfrm>
          <a:off x="457200" y="1371600"/>
          <a:ext cx="822960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Assistant Professor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Associate Professor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Full Professor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Peers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1.61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OSU – Before Compression</a:t>
                      </a:r>
                      <a:r>
                        <a:rPr lang="en-US" baseline="0" dirty="0" smtClean="0"/>
                        <a:t> Adjustment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1.39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OSU – After Compression Adjustment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555" name="Date Placeholder 5"/>
          <p:cNvSpPr>
            <a:spLocks noGrp="1"/>
          </p:cNvSpPr>
          <p:nvPr>
            <p:ph type="dt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Palatino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" charset="0"/>
                <a:ea typeface="ＭＳ Ｐゴシック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" charset="0"/>
                <a:ea typeface="ＭＳ Ｐゴシック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" charset="0"/>
                <a:ea typeface="ＭＳ Ｐゴシック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" charset="0"/>
                <a:ea typeface="ＭＳ Ｐゴシック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" charset="0"/>
                <a:ea typeface="ＭＳ Ｐゴシック" charset="-128"/>
              </a:defRPr>
            </a:lvl9pPr>
          </a:lstStyle>
          <a:p>
            <a:fld id="{636F0739-133F-4480-AD04-2AB853BE8882}" type="datetime4">
              <a:rPr lang="en-US">
                <a:solidFill>
                  <a:srgbClr val="717171"/>
                </a:solidFill>
                <a:latin typeface="Calibri" pitchFamily="34" charset="0"/>
              </a:rPr>
              <a:pPr/>
              <a:t>March 14, 2013</a:t>
            </a:fld>
            <a:endParaRPr lang="en-US">
              <a:solidFill>
                <a:srgbClr val="717171"/>
              </a:solidFill>
              <a:latin typeface="Calibri" pitchFamily="34" charset="0"/>
            </a:endParaRPr>
          </a:p>
        </p:txBody>
      </p:sp>
      <p:sp>
        <p:nvSpPr>
          <p:cNvPr id="23556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Palatino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" charset="0"/>
                <a:ea typeface="ＭＳ Ｐゴシック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" charset="0"/>
                <a:ea typeface="ＭＳ Ｐゴシック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" charset="0"/>
                <a:ea typeface="ＭＳ Ｐゴシック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" charset="0"/>
                <a:ea typeface="ＭＳ Ｐゴシック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" charset="0"/>
                <a:ea typeface="ＭＳ Ｐゴシック" charset="-128"/>
              </a:defRPr>
            </a:lvl9pPr>
          </a:lstStyle>
          <a:p>
            <a:fld id="{16E30DF2-54EB-47DE-9435-1BA8E42F3B42}" type="slidenum">
              <a:rPr lang="en-US">
                <a:solidFill>
                  <a:srgbClr val="717171"/>
                </a:solidFill>
                <a:latin typeface="Calibri" pitchFamily="34" charset="0"/>
              </a:rPr>
              <a:pPr/>
              <a:t>0</a:t>
            </a:fld>
            <a:endParaRPr lang="en-US">
              <a:solidFill>
                <a:srgbClr val="71717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94395"/>
      </p:ext>
    </p:extLst>
  </p:cSld>
  <p:clrMapOvr>
    <a:masterClrMapping/>
  </p:clrMapOvr>
</p:sld>
</file>

<file path=ppt/theme/theme1.xml><?xml version="1.0" encoding="utf-8"?>
<a:theme xmlns:a="http://schemas.openxmlformats.org/drawingml/2006/main" name="OSU_Template_1_unlocked">
  <a:themeElements>
    <a:clrScheme name="OSU Color Palette">
      <a:dk1>
        <a:srgbClr val="D85A1A"/>
      </a:dk1>
      <a:lt1>
        <a:srgbClr val="615042"/>
      </a:lt1>
      <a:dk2>
        <a:srgbClr val="9D601E"/>
      </a:dk2>
      <a:lt2>
        <a:srgbClr val="ABADA4"/>
      </a:lt2>
      <a:accent1>
        <a:srgbClr val="C6C0B7"/>
      </a:accent1>
      <a:accent2>
        <a:srgbClr val="6B859E"/>
      </a:accent2>
      <a:accent3>
        <a:srgbClr val="A7C4C9"/>
      </a:accent3>
      <a:accent4>
        <a:srgbClr val="F3D08E"/>
      </a:accent4>
      <a:accent5>
        <a:srgbClr val="B3BA35"/>
      </a:accent5>
      <a:accent6>
        <a:srgbClr val="561F4B"/>
      </a:accent6>
      <a:hlink>
        <a:srgbClr val="000000"/>
      </a:hlink>
      <a:folHlink>
        <a:srgbClr val="000000"/>
      </a:folHlink>
    </a:clrScheme>
    <a:fontScheme name="Blank Presentation">
      <a:majorFont>
        <a:latin typeface="Tahoma"/>
        <a:ea typeface="ＭＳ Ｐゴシック"/>
        <a:cs typeface=""/>
      </a:majorFont>
      <a:minorFont>
        <a:latin typeface="Palatin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  <a:ea typeface="ＭＳ Ｐゴシック" pitchFamily="-9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  <a:ea typeface="ＭＳ Ｐゴシック" pitchFamily="-96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OSU_Template_1_unlocked</Template>
  <TotalTime>4</TotalTime>
  <Words>31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OSU_Template_1_unlocked</vt:lpstr>
      <vt:lpstr>SALARY COMPRESSION 2013</vt:lpstr>
    </vt:vector>
  </TitlesOfParts>
  <Company>Oregon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Salary Compression 2013</dc:title>
  <dc:creator>Andrea Bisson</dc:creator>
  <cp:lastModifiedBy>Andrea Bisson</cp:lastModifiedBy>
  <cp:revision>2</cp:revision>
  <dcterms:created xsi:type="dcterms:W3CDTF">2013-03-14T21:18:22Z</dcterms:created>
  <dcterms:modified xsi:type="dcterms:W3CDTF">2013-03-14T21:29:10Z</dcterms:modified>
</cp:coreProperties>
</file>