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4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4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8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5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9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8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2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3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0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05B65-C263-4322-9429-6BE2351F649D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6EA44-2902-4B9D-91B3-D6CFF53D9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7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2014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Slate of Candidates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05000"/>
            <a:ext cx="57912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Faculty Senate President-Elect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8506" y="2667000"/>
            <a:ext cx="7494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/>
              <a:t>Kate </a:t>
            </a:r>
            <a:r>
              <a:rPr lang="en-US" sz="2800" dirty="0" err="1"/>
              <a:t>Halischak</a:t>
            </a:r>
            <a:r>
              <a:rPr lang="en-US" sz="2800" dirty="0"/>
              <a:t>, Professional Faculty – Academics for Student Athletes, Academics </a:t>
            </a:r>
            <a:r>
              <a:rPr lang="en-US" sz="2800" dirty="0" smtClean="0"/>
              <a:t>Affairs</a:t>
            </a:r>
            <a:br>
              <a:rPr lang="en-US" sz="2800" dirty="0" smtClean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TBA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340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2014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Slate of Candidates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5791200" cy="609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Interinstitutional</a:t>
            </a:r>
            <a:r>
              <a:rPr lang="en-US" dirty="0" smtClean="0">
                <a:solidFill>
                  <a:schemeClr val="tx1"/>
                </a:solidFill>
              </a:rPr>
              <a:t> Faculty Senate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667000"/>
            <a:ext cx="731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Goran </a:t>
            </a:r>
            <a:r>
              <a:rPr lang="en-US" sz="2800" dirty="0" err="1"/>
              <a:t>Jovanovic</a:t>
            </a:r>
            <a:r>
              <a:rPr lang="en-US" sz="2800" dirty="0"/>
              <a:t>, Professor – Chemical Engineering, College of Engineering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Dwaine Plaza, Professor – Sociology, College of Liberal Arts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944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2014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Slate of Candidates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0"/>
            <a:ext cx="5791200" cy="6096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Faculty Senate Executive Committee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209800"/>
            <a:ext cx="746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John Becker-Blease, Associate Professor – College of </a:t>
            </a:r>
            <a:r>
              <a:rPr lang="en-US" sz="2400" dirty="0" smtClean="0"/>
              <a:t>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Bill Bogley, Professor – Mathematics, College of </a:t>
            </a:r>
            <a:r>
              <a:rPr lang="en-US" sz="2400" dirty="0" smtClean="0"/>
              <a:t>Science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Louie Bottaro, Professional Faculty – Liberal Arts Student Services, College of Liberal Arts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Henri Jansen, Professor – Physics, College of </a:t>
            </a:r>
            <a:r>
              <a:rPr lang="en-US" sz="2400" dirty="0" smtClean="0"/>
              <a:t>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Nell </a:t>
            </a:r>
            <a:r>
              <a:rPr lang="en-US" sz="2400" dirty="0" err="1"/>
              <a:t>Winokur</a:t>
            </a:r>
            <a:r>
              <a:rPr lang="en-US" sz="2400" dirty="0"/>
              <a:t> O’Malley, Professional Faculty – College of </a:t>
            </a:r>
            <a:r>
              <a:rPr lang="en-US" sz="2400" dirty="0" smtClean="0"/>
              <a:t>Education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Andrew Valls, Associate Professor – Political Science, College of Liberal </a:t>
            </a:r>
            <a:r>
              <a:rPr lang="en-US" sz="2400" dirty="0" smtClean="0"/>
              <a:t>Arts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TBA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TBA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4163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2014 Slate of Candidates</vt:lpstr>
      <vt:lpstr>2014 Slate of Candidates</vt:lpstr>
      <vt:lpstr>2014 Slate of Candidates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Slate of Candidates</dc:title>
  <dc:creator>Support</dc:creator>
  <cp:lastModifiedBy>Support</cp:lastModifiedBy>
  <cp:revision>5</cp:revision>
  <dcterms:created xsi:type="dcterms:W3CDTF">2013-11-14T20:35:30Z</dcterms:created>
  <dcterms:modified xsi:type="dcterms:W3CDTF">2014-11-13T19:34:33Z</dcterms:modified>
</cp:coreProperties>
</file>