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08" r:id="rId4"/>
  </p:sldMasterIdLst>
  <p:notesMasterIdLst>
    <p:notesMasterId r:id="rId11"/>
  </p:notesMasterIdLst>
  <p:sldIdLst>
    <p:sldId id="259" r:id="rId5"/>
    <p:sldId id="284" r:id="rId6"/>
    <p:sldId id="283" r:id="rId7"/>
    <p:sldId id="281" r:id="rId8"/>
    <p:sldId id="285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440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04B139-D188-4B01-9365-B63ED3F752C6}" type="doc">
      <dgm:prSet loTypeId="urn:microsoft.com/office/officeart/2017/3/layout/DropPinTimeline" loCatId="time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FB64C1-1034-43B0-A541-A443C07F4E87}">
      <dgm:prSet phldrT="[Text]" phldr="0"/>
      <dgm:spPr/>
      <dgm:t>
        <a:bodyPr/>
        <a:lstStyle/>
        <a:p>
          <a:pPr>
            <a:defRPr b="1"/>
          </a:pPr>
          <a:r>
            <a:rPr lang="en-US" b="1">
              <a:solidFill>
                <a:srgbClr val="DC4405"/>
              </a:solidFill>
              <a:latin typeface="Kievit Offc"/>
            </a:rPr>
            <a:t>NOVEMBER 1, 2024</a:t>
          </a:r>
          <a:endParaRPr lang="en-US"/>
        </a:p>
      </dgm:t>
    </dgm:pt>
    <dgm:pt modelId="{707D5261-B298-46FB-9354-DB4EF6C47F59}" type="parTrans" cxnId="{D3BDB302-B0BA-4A40-ADCD-FEC440F348BB}">
      <dgm:prSet/>
      <dgm:spPr/>
      <dgm:t>
        <a:bodyPr/>
        <a:lstStyle/>
        <a:p>
          <a:endParaRPr lang="en-US"/>
        </a:p>
      </dgm:t>
    </dgm:pt>
    <dgm:pt modelId="{24214F9A-693E-49BB-8492-C29230E088CA}" type="sibTrans" cxnId="{D3BDB302-B0BA-4A40-ADCD-FEC440F348BB}">
      <dgm:prSet/>
      <dgm:spPr/>
      <dgm:t>
        <a:bodyPr/>
        <a:lstStyle/>
        <a:p>
          <a:endParaRPr lang="en-US"/>
        </a:p>
      </dgm:t>
    </dgm:pt>
    <dgm:pt modelId="{BDA5B789-6A63-471E-8C11-7CA3D11ECCB4}">
      <dgm:prSet phldrT="[Text]" phldr="0"/>
      <dgm:spPr/>
      <dgm:t>
        <a:bodyPr/>
        <a:lstStyle/>
        <a:p>
          <a:r>
            <a:rPr lang="en-US" b="1" u="none">
              <a:solidFill>
                <a:schemeClr val="tx1"/>
              </a:solidFill>
              <a:latin typeface="Kievit Offc"/>
            </a:rPr>
            <a:t>Submit to CIM to</a:t>
          </a:r>
          <a:r>
            <a:rPr lang="en-US" b="1" u="none">
              <a:solidFill>
                <a:schemeClr val="tx1"/>
              </a:solidFill>
              <a:latin typeface="Kievit Offc"/>
              <a:ea typeface="Calibri Light" panose="020F0302020204030204"/>
              <a:cs typeface="Calibri Light" panose="020F0302020204030204"/>
            </a:rPr>
            <a:t> Meet March Deadline:</a:t>
          </a:r>
          <a:endParaRPr lang="en-US" b="1" u="none">
            <a:solidFill>
              <a:schemeClr val="tx1"/>
            </a:solidFill>
            <a:latin typeface="Calibri Light" panose="020F0302020204030204"/>
            <a:ea typeface="Calibri Light" panose="020F0302020204030204"/>
            <a:cs typeface="Calibri Light" panose="020F0302020204030204"/>
          </a:endParaRPr>
        </a:p>
      </dgm:t>
    </dgm:pt>
    <dgm:pt modelId="{9FB96389-91A5-4CE5-97FD-0D6CC67E7D93}" type="parTrans" cxnId="{DEAFE82F-639D-4876-92D5-3369162918D4}">
      <dgm:prSet/>
      <dgm:spPr/>
      <dgm:t>
        <a:bodyPr/>
        <a:lstStyle/>
        <a:p>
          <a:endParaRPr lang="en-US"/>
        </a:p>
      </dgm:t>
    </dgm:pt>
    <dgm:pt modelId="{2677FA94-D697-466A-8671-696BCA8CAA85}" type="sibTrans" cxnId="{DEAFE82F-639D-4876-92D5-3369162918D4}">
      <dgm:prSet/>
      <dgm:spPr/>
      <dgm:t>
        <a:bodyPr/>
        <a:lstStyle/>
        <a:p>
          <a:endParaRPr lang="en-US"/>
        </a:p>
      </dgm:t>
    </dgm:pt>
    <dgm:pt modelId="{5BB94013-57C3-44CA-8D11-734EA4DBE524}">
      <dgm:prSet phldrT="[Text]" phldr="0"/>
      <dgm:spPr/>
      <dgm:t>
        <a:bodyPr/>
        <a:lstStyle/>
        <a:p>
          <a:pPr>
            <a:defRPr b="1"/>
          </a:pPr>
          <a:r>
            <a:rPr lang="en-US" b="1">
              <a:solidFill>
                <a:srgbClr val="DC4405"/>
              </a:solidFill>
              <a:latin typeface="Kievit Offc"/>
            </a:rPr>
            <a:t>MARCH 1, 2025</a:t>
          </a:r>
        </a:p>
      </dgm:t>
    </dgm:pt>
    <dgm:pt modelId="{D22EA49F-285D-4145-87FC-69E0B1F54791}" type="parTrans" cxnId="{26FB67A4-349F-4656-A99F-412361C70BEF}">
      <dgm:prSet/>
      <dgm:spPr/>
      <dgm:t>
        <a:bodyPr/>
        <a:lstStyle/>
        <a:p>
          <a:endParaRPr lang="en-US"/>
        </a:p>
      </dgm:t>
    </dgm:pt>
    <dgm:pt modelId="{E66C5702-D68F-4D89-A43C-54AFFFC14AC2}" type="sibTrans" cxnId="{26FB67A4-349F-4656-A99F-412361C70BEF}">
      <dgm:prSet/>
      <dgm:spPr/>
      <dgm:t>
        <a:bodyPr/>
        <a:lstStyle/>
        <a:p>
          <a:endParaRPr lang="en-US"/>
        </a:p>
      </dgm:t>
    </dgm:pt>
    <dgm:pt modelId="{2775A13C-2A7B-4BFE-807D-017A90B960E4}">
      <dgm:prSet phldrT="[Text]" phldr="0"/>
      <dgm:spPr/>
      <dgm:t>
        <a:bodyPr/>
        <a:lstStyle/>
        <a:p>
          <a:r>
            <a:rPr lang="en-US" b="1" u="none">
              <a:solidFill>
                <a:schemeClr val="tx1"/>
              </a:solidFill>
              <a:latin typeface="Kievit Offc"/>
            </a:rPr>
            <a:t>Catalog Approved Deadline:</a:t>
          </a:r>
        </a:p>
      </dgm:t>
    </dgm:pt>
    <dgm:pt modelId="{C24BE4B8-32BF-4869-A8A6-BC3DD22F4BB2}" type="parTrans" cxnId="{D17B742D-42AB-48CA-8756-F2CCE4A405DA}">
      <dgm:prSet/>
      <dgm:spPr/>
      <dgm:t>
        <a:bodyPr/>
        <a:lstStyle/>
        <a:p>
          <a:endParaRPr lang="en-US"/>
        </a:p>
      </dgm:t>
    </dgm:pt>
    <dgm:pt modelId="{7081A915-35AA-43B1-8C00-97A49C0698A0}" type="sibTrans" cxnId="{D17B742D-42AB-48CA-8756-F2CCE4A405DA}">
      <dgm:prSet/>
      <dgm:spPr/>
      <dgm:t>
        <a:bodyPr/>
        <a:lstStyle/>
        <a:p>
          <a:endParaRPr lang="en-US"/>
        </a:p>
      </dgm:t>
    </dgm:pt>
    <dgm:pt modelId="{3A776C2A-7E27-462B-947E-94B4CD482DC7}">
      <dgm:prSet phldr="0"/>
      <dgm:spPr/>
      <dgm:t>
        <a:bodyPr/>
        <a:lstStyle/>
        <a:p>
          <a:pPr>
            <a:defRPr b="1"/>
          </a:pPr>
          <a:r>
            <a:rPr lang="en-US" b="1" dirty="0">
              <a:solidFill>
                <a:srgbClr val="DC4405"/>
              </a:solidFill>
              <a:latin typeface="Kievit Offc"/>
            </a:rPr>
            <a:t>SUMMER 2025</a:t>
          </a:r>
        </a:p>
      </dgm:t>
    </dgm:pt>
    <dgm:pt modelId="{45A98B97-7022-478D-9D0B-F208C5B7EA8B}" type="parTrans" cxnId="{6A390B7D-36EE-4287-B010-34E26E57FC54}">
      <dgm:prSet/>
      <dgm:spPr/>
      <dgm:t>
        <a:bodyPr/>
        <a:lstStyle/>
        <a:p>
          <a:endParaRPr lang="en-US"/>
        </a:p>
      </dgm:t>
    </dgm:pt>
    <dgm:pt modelId="{4164A031-A380-4DEA-B56B-9B92D72FAABE}" type="sibTrans" cxnId="{6A390B7D-36EE-4287-B010-34E26E57FC54}">
      <dgm:prSet/>
      <dgm:spPr/>
      <dgm:t>
        <a:bodyPr/>
        <a:lstStyle/>
        <a:p>
          <a:endParaRPr lang="en-US"/>
        </a:p>
      </dgm:t>
    </dgm:pt>
    <dgm:pt modelId="{7F491AD8-8284-44C7-946B-F03D7BE7C2C9}">
      <dgm:prSet phldr="0"/>
      <dgm:spPr/>
      <dgm:t>
        <a:bodyPr/>
        <a:lstStyle/>
        <a:p>
          <a:r>
            <a:rPr lang="en-US" b="1">
              <a:solidFill>
                <a:srgbClr val="DC4405"/>
              </a:solidFill>
              <a:latin typeface="Kievit Offc"/>
            </a:rPr>
            <a:t>CORE EDUCATION </a:t>
          </a:r>
          <a:br>
            <a:rPr lang="en-US" b="1">
              <a:solidFill>
                <a:srgbClr val="DC4405"/>
              </a:solidFill>
              <a:latin typeface="Kievit Offc"/>
            </a:rPr>
          </a:br>
          <a:r>
            <a:rPr lang="en-US" b="1">
              <a:solidFill>
                <a:srgbClr val="DC4405"/>
              </a:solidFill>
              <a:latin typeface="Kievit Offc"/>
            </a:rPr>
            <a:t>goes LIVE!!!</a:t>
          </a:r>
        </a:p>
      </dgm:t>
    </dgm:pt>
    <dgm:pt modelId="{A0B4D900-3D21-42CE-B3B4-F0529749958F}" type="parTrans" cxnId="{59A16223-92D9-46F7-A780-2E24227FB4AE}">
      <dgm:prSet/>
      <dgm:spPr/>
      <dgm:t>
        <a:bodyPr/>
        <a:lstStyle/>
        <a:p>
          <a:endParaRPr lang="en-US"/>
        </a:p>
      </dgm:t>
    </dgm:pt>
    <dgm:pt modelId="{5DC23033-14CF-454B-B698-D992006DA309}" type="sibTrans" cxnId="{59A16223-92D9-46F7-A780-2E24227FB4AE}">
      <dgm:prSet/>
      <dgm:spPr/>
      <dgm:t>
        <a:bodyPr/>
        <a:lstStyle/>
        <a:p>
          <a:endParaRPr lang="en-US"/>
        </a:p>
      </dgm:t>
    </dgm:pt>
    <dgm:pt modelId="{7CD5B6E7-4E61-473C-BCC1-2123A4CBFDDD}">
      <dgm:prSet phldr="0"/>
      <dgm:spPr/>
      <dgm:t>
        <a:bodyPr/>
        <a:lstStyle/>
        <a:p>
          <a:pPr>
            <a:defRPr b="1"/>
          </a:pPr>
          <a:r>
            <a:rPr lang="en-US" b="1">
              <a:solidFill>
                <a:schemeClr val="tx1"/>
              </a:solidFill>
              <a:latin typeface="Kievit Offc"/>
            </a:rPr>
            <a:t>JUNE 13, 2024</a:t>
          </a:r>
        </a:p>
      </dgm:t>
    </dgm:pt>
    <dgm:pt modelId="{F8E6E058-7AE7-4713-8030-C57C063A0DE1}" type="parTrans" cxnId="{93A681BC-AA24-402E-A6D2-3A498E7B32FC}">
      <dgm:prSet/>
      <dgm:spPr/>
      <dgm:t>
        <a:bodyPr/>
        <a:lstStyle/>
        <a:p>
          <a:endParaRPr lang="en-US"/>
        </a:p>
      </dgm:t>
    </dgm:pt>
    <dgm:pt modelId="{FC027E0F-3BC2-4695-B41C-CDC58CE6B8D5}" type="sibTrans" cxnId="{93A681BC-AA24-402E-A6D2-3A498E7B32FC}">
      <dgm:prSet/>
      <dgm:spPr/>
      <dgm:t>
        <a:bodyPr/>
        <a:lstStyle/>
        <a:p>
          <a:endParaRPr lang="en-US"/>
        </a:p>
      </dgm:t>
    </dgm:pt>
    <dgm:pt modelId="{E875B8C9-9591-4D16-A7BB-8DAF0B364BE0}">
      <dgm:prSet phldr="0"/>
      <dgm:spPr/>
      <dgm:t>
        <a:bodyPr/>
        <a:lstStyle/>
        <a:p>
          <a:r>
            <a:rPr lang="en-US" b="0">
              <a:latin typeface="Kievit Offc"/>
            </a:rPr>
            <a:t>We are here.</a:t>
          </a:r>
        </a:p>
      </dgm:t>
    </dgm:pt>
    <dgm:pt modelId="{39F338C5-574D-4C2F-B7C9-3154380F09A6}" type="parTrans" cxnId="{1985BC96-22A6-4ABA-863D-C40F66974D69}">
      <dgm:prSet/>
      <dgm:spPr/>
      <dgm:t>
        <a:bodyPr/>
        <a:lstStyle/>
        <a:p>
          <a:endParaRPr lang="en-US"/>
        </a:p>
      </dgm:t>
    </dgm:pt>
    <dgm:pt modelId="{DEEF8220-E172-451F-9796-94CADFE51EB1}" type="sibTrans" cxnId="{1985BC96-22A6-4ABA-863D-C40F66974D69}">
      <dgm:prSet/>
      <dgm:spPr/>
      <dgm:t>
        <a:bodyPr/>
        <a:lstStyle/>
        <a:p>
          <a:endParaRPr lang="en-US"/>
        </a:p>
      </dgm:t>
    </dgm:pt>
    <dgm:pt modelId="{FDFB2B02-B1E5-4BE0-9DAE-77CD826DBC9C}">
      <dgm:prSet phldr="0"/>
      <dgm:spPr/>
      <dgm:t>
        <a:bodyPr/>
        <a:lstStyle/>
        <a:p>
          <a:r>
            <a:rPr lang="en-US" b="0" u="none" dirty="0">
              <a:solidFill>
                <a:schemeClr val="tx1"/>
              </a:solidFill>
              <a:latin typeface="Kievit Offc"/>
            </a:rPr>
            <a:t>Core Education Course Proposals</a:t>
          </a:r>
          <a:r>
            <a:rPr lang="en-US" b="0" dirty="0">
              <a:solidFill>
                <a:schemeClr val="tx1"/>
              </a:solidFill>
              <a:latin typeface="Kievit Offc"/>
            </a:rPr>
            <a:t> &amp; </a:t>
          </a:r>
          <a:r>
            <a:rPr lang="en-US" b="0" u="none" dirty="0">
              <a:solidFill>
                <a:schemeClr val="tx1"/>
              </a:solidFill>
              <a:latin typeface="Kievit Offc"/>
            </a:rPr>
            <a:t>Core Education-related</a:t>
          </a:r>
          <a:r>
            <a:rPr lang="en-US" b="0" dirty="0">
              <a:solidFill>
                <a:schemeClr val="tx1"/>
              </a:solidFill>
              <a:latin typeface="Kievit Offc"/>
            </a:rPr>
            <a:t> </a:t>
          </a:r>
          <a:r>
            <a:rPr lang="en-US" b="0" u="none" dirty="0">
              <a:solidFill>
                <a:schemeClr val="tx1"/>
              </a:solidFill>
              <a:latin typeface="Kievit Offc"/>
            </a:rPr>
            <a:t>program change proposals</a:t>
          </a:r>
          <a:r>
            <a:rPr lang="en-US" b="0" dirty="0">
              <a:solidFill>
                <a:schemeClr val="tx1"/>
              </a:solidFill>
              <a:latin typeface="Kievit Offc"/>
            </a:rPr>
            <a:t>.</a:t>
          </a:r>
          <a:endParaRPr lang="en-US" b="0" u="none" dirty="0">
            <a:solidFill>
              <a:schemeClr val="tx1"/>
            </a:solidFill>
            <a:latin typeface="Calibri Light" panose="020F0302020204030204"/>
            <a:ea typeface="Calibri Light" panose="020F0302020204030204"/>
            <a:cs typeface="Calibri Light" panose="020F0302020204030204"/>
          </a:endParaRPr>
        </a:p>
      </dgm:t>
    </dgm:pt>
    <dgm:pt modelId="{83D78890-9093-4D23-A3F1-9B465A32C2A4}" type="parTrans" cxnId="{937A410D-A457-44BB-91C5-9A82AD187700}">
      <dgm:prSet/>
      <dgm:spPr/>
      <dgm:t>
        <a:bodyPr/>
        <a:lstStyle/>
        <a:p>
          <a:endParaRPr lang="en-US"/>
        </a:p>
      </dgm:t>
    </dgm:pt>
    <dgm:pt modelId="{CEE3DF3A-4C02-4E14-8893-60444D518590}" type="sibTrans" cxnId="{937A410D-A457-44BB-91C5-9A82AD187700}">
      <dgm:prSet/>
      <dgm:spPr/>
      <dgm:t>
        <a:bodyPr/>
        <a:lstStyle/>
        <a:p>
          <a:endParaRPr lang="en-US"/>
        </a:p>
      </dgm:t>
    </dgm:pt>
    <dgm:pt modelId="{607E93AC-3332-48CE-A418-3548EE0C2866}">
      <dgm:prSet phldr="0"/>
      <dgm:spPr/>
      <dgm:t>
        <a:bodyPr/>
        <a:lstStyle/>
        <a:p>
          <a:r>
            <a:rPr lang="en-US" b="0" u="none" dirty="0">
              <a:solidFill>
                <a:schemeClr val="tx1"/>
              </a:solidFill>
              <a:latin typeface="Kievit Offc"/>
            </a:rPr>
            <a:t>Core Education Course Proposals &amp; Core Education-related program change proposals.</a:t>
          </a:r>
        </a:p>
      </dgm:t>
    </dgm:pt>
    <dgm:pt modelId="{6B097D2E-32E6-4A23-998F-9B1EFD682C0F}" type="parTrans" cxnId="{548A2C05-F06D-4C2D-B3B0-80131DC66268}">
      <dgm:prSet/>
      <dgm:spPr/>
      <dgm:t>
        <a:bodyPr/>
        <a:lstStyle/>
        <a:p>
          <a:endParaRPr lang="en-US"/>
        </a:p>
      </dgm:t>
    </dgm:pt>
    <dgm:pt modelId="{02C1AF15-6447-467B-A219-40E7F028877F}" type="sibTrans" cxnId="{548A2C05-F06D-4C2D-B3B0-80131DC66268}">
      <dgm:prSet/>
      <dgm:spPr/>
      <dgm:t>
        <a:bodyPr/>
        <a:lstStyle/>
        <a:p>
          <a:endParaRPr lang="en-US"/>
        </a:p>
      </dgm:t>
    </dgm:pt>
    <dgm:pt modelId="{AD0518EB-7E30-4FD1-889F-9AF791FBD239}">
      <dgm:prSet phldr="0"/>
      <dgm:spPr/>
      <dgm:t>
        <a:bodyPr/>
        <a:lstStyle/>
        <a:p>
          <a:pPr>
            <a:defRPr b="1"/>
          </a:pPr>
          <a:r>
            <a:rPr lang="en-US" b="1" dirty="0">
              <a:latin typeface="Kievit Offc"/>
            </a:rPr>
            <a:t>JULY 1, 2024</a:t>
          </a:r>
        </a:p>
      </dgm:t>
    </dgm:pt>
    <dgm:pt modelId="{BD42B740-99BD-46A5-BE8E-ECD19185F1A0}" type="parTrans" cxnId="{93061FD3-C8C4-4F41-A273-E8C8F89EBC45}">
      <dgm:prSet/>
      <dgm:spPr/>
      <dgm:t>
        <a:bodyPr/>
        <a:lstStyle/>
        <a:p>
          <a:endParaRPr lang="en-US"/>
        </a:p>
      </dgm:t>
    </dgm:pt>
    <dgm:pt modelId="{5403545F-DE26-4BAB-AB7F-EED6F6B0A1BE}" type="sibTrans" cxnId="{93061FD3-C8C4-4F41-A273-E8C8F89EBC45}">
      <dgm:prSet/>
      <dgm:spPr/>
      <dgm:t>
        <a:bodyPr/>
        <a:lstStyle/>
        <a:p>
          <a:endParaRPr lang="en-US"/>
        </a:p>
      </dgm:t>
    </dgm:pt>
    <dgm:pt modelId="{D62A64DA-2266-4A6F-AEC4-8D9186DC6FEA}">
      <dgm:prSet phldr="0"/>
      <dgm:spPr/>
      <dgm:t>
        <a:bodyPr/>
        <a:lstStyle/>
        <a:p>
          <a:r>
            <a:rPr lang="en-US" b="0">
              <a:latin typeface="Kievit Offc"/>
            </a:rPr>
            <a:t>Statement of Intent Due for September CADIs</a:t>
          </a:r>
        </a:p>
      </dgm:t>
    </dgm:pt>
    <dgm:pt modelId="{7206312E-99A0-4135-A303-555A9A7AF4E9}" type="parTrans" cxnId="{4D51BAFA-B5DD-4FDB-8966-37A55B332935}">
      <dgm:prSet/>
      <dgm:spPr/>
      <dgm:t>
        <a:bodyPr/>
        <a:lstStyle/>
        <a:p>
          <a:endParaRPr lang="en-US"/>
        </a:p>
      </dgm:t>
    </dgm:pt>
    <dgm:pt modelId="{513B9580-EE42-458D-87CF-72A5F7E2037B}" type="sibTrans" cxnId="{4D51BAFA-B5DD-4FDB-8966-37A55B332935}">
      <dgm:prSet/>
      <dgm:spPr/>
      <dgm:t>
        <a:bodyPr/>
        <a:lstStyle/>
        <a:p>
          <a:endParaRPr lang="en-US"/>
        </a:p>
      </dgm:t>
    </dgm:pt>
    <dgm:pt modelId="{732B7E49-1423-4E10-937E-53C8C40B20FB}">
      <dgm:prSet phldr="0"/>
      <dgm:spPr/>
      <dgm:t>
        <a:bodyPr/>
        <a:lstStyle/>
        <a:p>
          <a:pPr>
            <a:defRPr b="1"/>
          </a:pPr>
          <a:r>
            <a:rPr lang="en-US" b="1" dirty="0">
              <a:latin typeface="Kievit Offc"/>
            </a:rPr>
            <a:t>SEPTEMBER 2024</a:t>
          </a:r>
        </a:p>
      </dgm:t>
    </dgm:pt>
    <dgm:pt modelId="{02FC58B6-5A28-440A-8328-73056C6C8D78}" type="parTrans" cxnId="{4DA364AC-D9A6-4769-8443-8A5C076E38BA}">
      <dgm:prSet/>
      <dgm:spPr/>
      <dgm:t>
        <a:bodyPr/>
        <a:lstStyle/>
        <a:p>
          <a:endParaRPr lang="en-US"/>
        </a:p>
      </dgm:t>
    </dgm:pt>
    <dgm:pt modelId="{72D5355B-B6CE-44F5-A5AF-E88116811FC0}" type="sibTrans" cxnId="{4DA364AC-D9A6-4769-8443-8A5C076E38BA}">
      <dgm:prSet/>
      <dgm:spPr/>
      <dgm:t>
        <a:bodyPr/>
        <a:lstStyle/>
        <a:p>
          <a:endParaRPr lang="en-US"/>
        </a:p>
      </dgm:t>
    </dgm:pt>
    <dgm:pt modelId="{8DE49CDA-7B0B-4FD9-819C-BE9C500B77AA}">
      <dgm:prSet phldr="0"/>
      <dgm:spPr/>
      <dgm:t>
        <a:bodyPr/>
        <a:lstStyle/>
        <a:p>
          <a:r>
            <a:rPr lang="en-US" b="0">
              <a:latin typeface="Kievit Offc"/>
            </a:rPr>
            <a:t>Last set of CADIs before Catalog deadlines</a:t>
          </a:r>
        </a:p>
      </dgm:t>
    </dgm:pt>
    <dgm:pt modelId="{BFDFB6EC-4457-4AF3-A22C-57767F09F289}" type="parTrans" cxnId="{7415DE02-D60E-4FB4-BF41-BF04995F55B0}">
      <dgm:prSet/>
      <dgm:spPr/>
      <dgm:t>
        <a:bodyPr/>
        <a:lstStyle/>
        <a:p>
          <a:endParaRPr lang="en-US"/>
        </a:p>
      </dgm:t>
    </dgm:pt>
    <dgm:pt modelId="{D3042C7B-357C-4FCD-A081-E0B6D97A0758}" type="sibTrans" cxnId="{7415DE02-D60E-4FB4-BF41-BF04995F55B0}">
      <dgm:prSet/>
      <dgm:spPr/>
      <dgm:t>
        <a:bodyPr/>
        <a:lstStyle/>
        <a:p>
          <a:endParaRPr lang="en-US"/>
        </a:p>
      </dgm:t>
    </dgm:pt>
    <dgm:pt modelId="{72A51F79-0CA6-42D0-B20E-C5DD73B29FA9}">
      <dgm:prSet phldr="0"/>
      <dgm:spPr/>
      <dgm:t>
        <a:bodyPr/>
        <a:lstStyle/>
        <a:p>
          <a:r>
            <a:rPr lang="en-US" b="0">
              <a:latin typeface="Kievit Offc"/>
            </a:rPr>
            <a:t> &gt; June 26 CADI</a:t>
          </a:r>
        </a:p>
      </dgm:t>
    </dgm:pt>
    <dgm:pt modelId="{5A52E135-907C-4AEE-BB60-59880EBEEF58}" type="parTrans" cxnId="{120938B5-B008-4223-BC40-F5C97DDF9B6E}">
      <dgm:prSet/>
      <dgm:spPr/>
      <dgm:t>
        <a:bodyPr/>
        <a:lstStyle/>
        <a:p>
          <a:endParaRPr lang="en-US"/>
        </a:p>
      </dgm:t>
    </dgm:pt>
    <dgm:pt modelId="{E4503F18-C15C-4D93-BA0C-FB883CAE8AF2}" type="sibTrans" cxnId="{120938B5-B008-4223-BC40-F5C97DDF9B6E}">
      <dgm:prSet/>
      <dgm:spPr/>
      <dgm:t>
        <a:bodyPr/>
        <a:lstStyle/>
        <a:p>
          <a:endParaRPr lang="en-US"/>
        </a:p>
      </dgm:t>
    </dgm:pt>
    <dgm:pt modelId="{B4A16030-F5C3-4F83-A730-CE8D661CFCD1}">
      <dgm:prSet phldr="0"/>
      <dgm:spPr/>
      <dgm:t>
        <a:bodyPr/>
        <a:lstStyle/>
        <a:p>
          <a:r>
            <a:rPr lang="en-US" b="0">
              <a:latin typeface="Kievit Offc"/>
            </a:rPr>
            <a:t> &gt; September 16, 19, 25</a:t>
          </a:r>
          <a:endParaRPr lang="en-US" b="1"/>
        </a:p>
      </dgm:t>
    </dgm:pt>
    <dgm:pt modelId="{39FE3DE2-A21D-429E-90B6-88A1BAD7866E}" type="parTrans" cxnId="{3FC60F72-BE83-422E-9511-220BF37262D9}">
      <dgm:prSet/>
      <dgm:spPr/>
      <dgm:t>
        <a:bodyPr/>
        <a:lstStyle/>
        <a:p>
          <a:endParaRPr lang="en-US"/>
        </a:p>
      </dgm:t>
    </dgm:pt>
    <dgm:pt modelId="{D5D6C8DC-F579-4CD6-82FD-E9305E2FF7DF}" type="sibTrans" cxnId="{3FC60F72-BE83-422E-9511-220BF37262D9}">
      <dgm:prSet/>
      <dgm:spPr/>
      <dgm:t>
        <a:bodyPr/>
        <a:lstStyle/>
        <a:p>
          <a:endParaRPr lang="en-US"/>
        </a:p>
      </dgm:t>
    </dgm:pt>
    <dgm:pt modelId="{938E663F-4F62-4F79-9DC9-59CDDED4FB30}">
      <dgm:prSet phldr="0"/>
      <dgm:spPr/>
      <dgm:t>
        <a:bodyPr/>
        <a:lstStyle/>
        <a:p>
          <a:r>
            <a:rPr lang="en-US" b="1" u="none">
              <a:solidFill>
                <a:schemeClr val="tx1"/>
              </a:solidFill>
              <a:latin typeface="Kievit Offc"/>
            </a:rPr>
            <a:t>Submissions must be fully approved in CIM</a:t>
          </a:r>
        </a:p>
      </dgm:t>
    </dgm:pt>
    <dgm:pt modelId="{1830A519-BD94-4998-8B84-393372081F6D}" type="parTrans" cxnId="{C507335D-690C-4888-AD92-883C5E2B2B19}">
      <dgm:prSet/>
      <dgm:spPr/>
      <dgm:t>
        <a:bodyPr/>
        <a:lstStyle/>
        <a:p>
          <a:endParaRPr lang="en-US"/>
        </a:p>
      </dgm:t>
    </dgm:pt>
    <dgm:pt modelId="{351F59F4-3BE2-457F-9F0C-8E619EAE8C06}" type="sibTrans" cxnId="{C507335D-690C-4888-AD92-883C5E2B2B19}">
      <dgm:prSet/>
      <dgm:spPr/>
      <dgm:t>
        <a:bodyPr/>
        <a:lstStyle/>
        <a:p>
          <a:endParaRPr lang="en-US"/>
        </a:p>
      </dgm:t>
    </dgm:pt>
    <dgm:pt modelId="{A1544029-8977-4A73-A50D-81CD4C96F42B}" type="pres">
      <dgm:prSet presAssocID="{C404B139-D188-4B01-9365-B63ED3F752C6}" presName="root" presStyleCnt="0">
        <dgm:presLayoutVars>
          <dgm:chMax/>
          <dgm:chPref/>
          <dgm:animLvl val="lvl"/>
        </dgm:presLayoutVars>
      </dgm:prSet>
      <dgm:spPr/>
    </dgm:pt>
    <dgm:pt modelId="{452A0E3E-620F-44AF-92BA-504160F9B629}" type="pres">
      <dgm:prSet presAssocID="{C404B139-D188-4B01-9365-B63ED3F752C6}" presName="divider" presStyleLbl="fgAcc1" presStyleIdx="0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C39EEEEA-F5FD-493E-8072-EAED1459C57F}" type="pres">
      <dgm:prSet presAssocID="{C404B139-D188-4B01-9365-B63ED3F752C6}" presName="nodes" presStyleCnt="0">
        <dgm:presLayoutVars>
          <dgm:chMax/>
          <dgm:chPref/>
          <dgm:animLvl val="lvl"/>
        </dgm:presLayoutVars>
      </dgm:prSet>
      <dgm:spPr/>
    </dgm:pt>
    <dgm:pt modelId="{8CE8032D-6AE3-400F-B67E-8D01930C0555}" type="pres">
      <dgm:prSet presAssocID="{7CD5B6E7-4E61-473C-BCC1-2123A4CBFDDD}" presName="composite" presStyleCnt="0"/>
      <dgm:spPr/>
    </dgm:pt>
    <dgm:pt modelId="{99F511C3-DE04-4BF8-9985-20E63B83F545}" type="pres">
      <dgm:prSet presAssocID="{7CD5B6E7-4E61-473C-BCC1-2123A4CBFDDD}" presName="ConnectorPoint" presStyleLbl="lnNode1" presStyleIdx="0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D4577C7-19EF-4168-A340-D807C2AA1E46}" type="pres">
      <dgm:prSet presAssocID="{7CD5B6E7-4E61-473C-BCC1-2123A4CBFDDD}" presName="DropPinPlaceHolder" presStyleCnt="0"/>
      <dgm:spPr/>
    </dgm:pt>
    <dgm:pt modelId="{6E39900F-41DD-4E4F-8170-C78DF8B2EDC6}" type="pres">
      <dgm:prSet presAssocID="{7CD5B6E7-4E61-473C-BCC1-2123A4CBFDDD}" presName="DropPin" presStyleLbl="alignNode1" presStyleIdx="0" presStyleCnt="6"/>
      <dgm:spPr/>
    </dgm:pt>
    <dgm:pt modelId="{C0E1FF7C-A393-4735-A480-00501CEC4491}" type="pres">
      <dgm:prSet presAssocID="{7CD5B6E7-4E61-473C-BCC1-2123A4CBFDDD}" presName="Ellipse" presStyleLbl="fgAcc1" presStyleIdx="1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7541F98-3354-431B-9D73-B9F7E71953CC}" type="pres">
      <dgm:prSet presAssocID="{7CD5B6E7-4E61-473C-BCC1-2123A4CBFDDD}" presName="L2TextContainer" presStyleLbl="revTx" presStyleIdx="0" presStyleCnt="12">
        <dgm:presLayoutVars>
          <dgm:bulletEnabled val="1"/>
        </dgm:presLayoutVars>
      </dgm:prSet>
      <dgm:spPr/>
    </dgm:pt>
    <dgm:pt modelId="{0B492CFB-C8DE-4A17-9787-3AB9EC231B65}" type="pres">
      <dgm:prSet presAssocID="{7CD5B6E7-4E61-473C-BCC1-2123A4CBFDDD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</dgm:pt>
    <dgm:pt modelId="{412499F4-8A93-4140-8F6F-72CC74C444D3}" type="pres">
      <dgm:prSet presAssocID="{7CD5B6E7-4E61-473C-BCC1-2123A4CBFDDD}" presName="ConnectLine" presStyleLbl="sibTrans1D1" presStyleIdx="0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AE5CCCF5-160F-4739-B93F-4EC7FC717B05}" type="pres">
      <dgm:prSet presAssocID="{7CD5B6E7-4E61-473C-BCC1-2123A4CBFDDD}" presName="EmptyPlaceHolder" presStyleCnt="0"/>
      <dgm:spPr/>
    </dgm:pt>
    <dgm:pt modelId="{A2F9A30D-F981-4B19-9FF7-9DA34317A843}" type="pres">
      <dgm:prSet presAssocID="{FC027E0F-3BC2-4695-B41C-CDC58CE6B8D5}" presName="spaceBetweenRectangles" presStyleCnt="0"/>
      <dgm:spPr/>
    </dgm:pt>
    <dgm:pt modelId="{D906E9AF-FC37-43D5-AC09-49A30F4B6D17}" type="pres">
      <dgm:prSet presAssocID="{AD0518EB-7E30-4FD1-889F-9AF791FBD239}" presName="composite" presStyleCnt="0"/>
      <dgm:spPr/>
    </dgm:pt>
    <dgm:pt modelId="{317546A7-4728-403C-AE15-78468974882F}" type="pres">
      <dgm:prSet presAssocID="{AD0518EB-7E30-4FD1-889F-9AF791FBD239}" presName="ConnectorPoint" presStyleLbl="lnNode1" presStyleIdx="1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A6705D9-F38E-4080-A7B6-366650A8AA9B}" type="pres">
      <dgm:prSet presAssocID="{AD0518EB-7E30-4FD1-889F-9AF791FBD239}" presName="DropPinPlaceHolder" presStyleCnt="0"/>
      <dgm:spPr/>
    </dgm:pt>
    <dgm:pt modelId="{40125FF4-2DC6-4A02-8EDB-43223EBB8123}" type="pres">
      <dgm:prSet presAssocID="{AD0518EB-7E30-4FD1-889F-9AF791FBD239}" presName="DropPin" presStyleLbl="alignNode1" presStyleIdx="1" presStyleCnt="6"/>
      <dgm:spPr/>
    </dgm:pt>
    <dgm:pt modelId="{2FB78BDE-AD70-4FA0-9951-76368523A58A}" type="pres">
      <dgm:prSet presAssocID="{AD0518EB-7E30-4FD1-889F-9AF791FBD239}" presName="Ellipse" presStyleLbl="fgAcc1" presStyleIdx="2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156ADAA-292E-494C-81A6-12D733C8F36A}" type="pres">
      <dgm:prSet presAssocID="{AD0518EB-7E30-4FD1-889F-9AF791FBD239}" presName="L2TextContainer" presStyleLbl="revTx" presStyleIdx="2" presStyleCnt="12">
        <dgm:presLayoutVars>
          <dgm:bulletEnabled val="1"/>
        </dgm:presLayoutVars>
      </dgm:prSet>
      <dgm:spPr/>
    </dgm:pt>
    <dgm:pt modelId="{D0E2C113-80E9-4A54-8545-D9530525AFE0}" type="pres">
      <dgm:prSet presAssocID="{AD0518EB-7E30-4FD1-889F-9AF791FBD239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</dgm:pt>
    <dgm:pt modelId="{AABBEF9B-2A3D-493B-8FC0-CB8D5FDFEA10}" type="pres">
      <dgm:prSet presAssocID="{AD0518EB-7E30-4FD1-889F-9AF791FBD239}" presName="ConnectLine" presStyleLbl="sibTrans1D1" presStyleIdx="1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CC907C1A-532C-48C4-A8B7-9EECC70BB45B}" type="pres">
      <dgm:prSet presAssocID="{AD0518EB-7E30-4FD1-889F-9AF791FBD239}" presName="EmptyPlaceHolder" presStyleCnt="0"/>
      <dgm:spPr/>
    </dgm:pt>
    <dgm:pt modelId="{1A0014A3-FE7B-41D3-AD48-A9C3C50DDAE0}" type="pres">
      <dgm:prSet presAssocID="{5403545F-DE26-4BAB-AB7F-EED6F6B0A1BE}" presName="spaceBetweenRectangles" presStyleCnt="0"/>
      <dgm:spPr/>
    </dgm:pt>
    <dgm:pt modelId="{39DCDEE3-5F39-409A-B7E7-55AE8EFE2110}" type="pres">
      <dgm:prSet presAssocID="{732B7E49-1423-4E10-937E-53C8C40B20FB}" presName="composite" presStyleCnt="0"/>
      <dgm:spPr/>
    </dgm:pt>
    <dgm:pt modelId="{1F9756D6-5F9B-452E-9B7B-15EB977AD3FA}" type="pres">
      <dgm:prSet presAssocID="{732B7E49-1423-4E10-937E-53C8C40B20FB}" presName="ConnectorPoint" presStyleLbl="lnNode1" presStyleIdx="2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85235B7-CC1B-4F4F-94AD-33CE8DA5557A}" type="pres">
      <dgm:prSet presAssocID="{732B7E49-1423-4E10-937E-53C8C40B20FB}" presName="DropPinPlaceHolder" presStyleCnt="0"/>
      <dgm:spPr/>
    </dgm:pt>
    <dgm:pt modelId="{0D7F7772-DB9C-4C70-9F32-58F4B5E16E05}" type="pres">
      <dgm:prSet presAssocID="{732B7E49-1423-4E10-937E-53C8C40B20FB}" presName="DropPin" presStyleLbl="alignNode1" presStyleIdx="2" presStyleCnt="6"/>
      <dgm:spPr/>
    </dgm:pt>
    <dgm:pt modelId="{2D57F338-2684-4F55-9F4C-765280E269A3}" type="pres">
      <dgm:prSet presAssocID="{732B7E49-1423-4E10-937E-53C8C40B20FB}" presName="Ellipse" presStyleLbl="fgAcc1" presStyleIdx="3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143F856-D334-48C9-A0C2-4D22C9D4ACF2}" type="pres">
      <dgm:prSet presAssocID="{732B7E49-1423-4E10-937E-53C8C40B20FB}" presName="L2TextContainer" presStyleLbl="revTx" presStyleIdx="4" presStyleCnt="12">
        <dgm:presLayoutVars>
          <dgm:bulletEnabled val="1"/>
        </dgm:presLayoutVars>
      </dgm:prSet>
      <dgm:spPr/>
    </dgm:pt>
    <dgm:pt modelId="{6B73F2AB-2B6F-4D4E-B50F-0993BC9003E1}" type="pres">
      <dgm:prSet presAssocID="{732B7E49-1423-4E10-937E-53C8C40B20FB}" presName="L1TextContainer" presStyleLbl="revTx" presStyleIdx="5" presStyleCnt="12">
        <dgm:presLayoutVars>
          <dgm:chMax val="1"/>
          <dgm:chPref val="1"/>
          <dgm:bulletEnabled val="1"/>
        </dgm:presLayoutVars>
      </dgm:prSet>
      <dgm:spPr/>
    </dgm:pt>
    <dgm:pt modelId="{C420B6DE-5E52-4030-8346-C1F5B1C8541F}" type="pres">
      <dgm:prSet presAssocID="{732B7E49-1423-4E10-937E-53C8C40B20FB}" presName="ConnectLine" presStyleLbl="sibTrans1D1" presStyleIdx="2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BE894B91-98B6-4953-9FCD-BE76F103808A}" type="pres">
      <dgm:prSet presAssocID="{732B7E49-1423-4E10-937E-53C8C40B20FB}" presName="EmptyPlaceHolder" presStyleCnt="0"/>
      <dgm:spPr/>
    </dgm:pt>
    <dgm:pt modelId="{EA328DDB-B861-400F-85AC-EE9CA4E86056}" type="pres">
      <dgm:prSet presAssocID="{72D5355B-B6CE-44F5-A5AF-E88116811FC0}" presName="spaceBetweenRectangles" presStyleCnt="0"/>
      <dgm:spPr/>
    </dgm:pt>
    <dgm:pt modelId="{21913BC5-204A-4699-ADAC-28582964A341}" type="pres">
      <dgm:prSet presAssocID="{CCFB64C1-1034-43B0-A541-A443C07F4E87}" presName="composite" presStyleCnt="0"/>
      <dgm:spPr/>
    </dgm:pt>
    <dgm:pt modelId="{9DC3B641-C883-4F5F-ACC8-E414408BE0D8}" type="pres">
      <dgm:prSet presAssocID="{CCFB64C1-1034-43B0-A541-A443C07F4E87}" presName="ConnectorPoint" presStyleLbl="lnNode1" presStyleIdx="3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8EF2022-9252-487D-A7FC-6AFB5A27420B}" type="pres">
      <dgm:prSet presAssocID="{CCFB64C1-1034-43B0-A541-A443C07F4E87}" presName="DropPinPlaceHolder" presStyleCnt="0"/>
      <dgm:spPr/>
    </dgm:pt>
    <dgm:pt modelId="{35A46D98-1E4C-4409-A2AE-E312472A0421}" type="pres">
      <dgm:prSet presAssocID="{CCFB64C1-1034-43B0-A541-A443C07F4E87}" presName="DropPin" presStyleLbl="alignNode1" presStyleIdx="3" presStyleCnt="6"/>
      <dgm:spPr/>
    </dgm:pt>
    <dgm:pt modelId="{BC1CE9EA-34AA-444A-98AB-33211701EFA4}" type="pres">
      <dgm:prSet presAssocID="{CCFB64C1-1034-43B0-A541-A443C07F4E87}" presName="Ellipse" presStyleLbl="fgAcc1" presStyleIdx="4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9AC5854-1847-49E1-8B0B-9A99EDEAB4C6}" type="pres">
      <dgm:prSet presAssocID="{CCFB64C1-1034-43B0-A541-A443C07F4E87}" presName="L2TextContainer" presStyleLbl="revTx" presStyleIdx="6" presStyleCnt="12">
        <dgm:presLayoutVars>
          <dgm:bulletEnabled val="1"/>
        </dgm:presLayoutVars>
      </dgm:prSet>
      <dgm:spPr/>
    </dgm:pt>
    <dgm:pt modelId="{70EB6983-8F7F-4EA7-98D2-6A418A54419E}" type="pres">
      <dgm:prSet presAssocID="{CCFB64C1-1034-43B0-A541-A443C07F4E87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</dgm:pt>
    <dgm:pt modelId="{DFA8AAEE-AE8D-4086-9A09-6C79A5DD0199}" type="pres">
      <dgm:prSet presAssocID="{CCFB64C1-1034-43B0-A541-A443C07F4E87}" presName="ConnectLine" presStyleLbl="sibTrans1D1" presStyleIdx="3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BE49B003-9D2B-453D-A45D-66FB7F227679}" type="pres">
      <dgm:prSet presAssocID="{CCFB64C1-1034-43B0-A541-A443C07F4E87}" presName="EmptyPlaceHolder" presStyleCnt="0"/>
      <dgm:spPr/>
    </dgm:pt>
    <dgm:pt modelId="{CFC41394-6E57-4F63-B9EE-9575D7AE3119}" type="pres">
      <dgm:prSet presAssocID="{24214F9A-693E-49BB-8492-C29230E088CA}" presName="spaceBetweenRectangles" presStyleCnt="0"/>
      <dgm:spPr/>
    </dgm:pt>
    <dgm:pt modelId="{0D4AD6D4-6C82-4DB3-844B-8F31C0ABF3AD}" type="pres">
      <dgm:prSet presAssocID="{5BB94013-57C3-44CA-8D11-734EA4DBE524}" presName="composite" presStyleCnt="0"/>
      <dgm:spPr/>
    </dgm:pt>
    <dgm:pt modelId="{951BFC70-D290-4E05-BBD3-9078D63B2EC5}" type="pres">
      <dgm:prSet presAssocID="{5BB94013-57C3-44CA-8D11-734EA4DBE524}" presName="ConnectorPoint" presStyleLbl="lnNode1" presStyleIdx="4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C5666BB-88F1-466E-B945-61E6340ABA1D}" type="pres">
      <dgm:prSet presAssocID="{5BB94013-57C3-44CA-8D11-734EA4DBE524}" presName="DropPinPlaceHolder" presStyleCnt="0"/>
      <dgm:spPr/>
    </dgm:pt>
    <dgm:pt modelId="{8E25DFD6-4C72-4E7B-AC98-C52E8C915D38}" type="pres">
      <dgm:prSet presAssocID="{5BB94013-57C3-44CA-8D11-734EA4DBE524}" presName="DropPin" presStyleLbl="alignNode1" presStyleIdx="4" presStyleCnt="6"/>
      <dgm:spPr/>
    </dgm:pt>
    <dgm:pt modelId="{67B32CFC-CEB5-413F-BF71-8ECCE657B819}" type="pres">
      <dgm:prSet presAssocID="{5BB94013-57C3-44CA-8D11-734EA4DBE524}" presName="Ellipse" presStyleLbl="fgAcc1" presStyleIdx="5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49934CD7-F7C5-4DDC-9B4F-87C6900FB3FE}" type="pres">
      <dgm:prSet presAssocID="{5BB94013-57C3-44CA-8D11-734EA4DBE524}" presName="L2TextContainer" presStyleLbl="revTx" presStyleIdx="8" presStyleCnt="12">
        <dgm:presLayoutVars>
          <dgm:bulletEnabled val="1"/>
        </dgm:presLayoutVars>
      </dgm:prSet>
      <dgm:spPr/>
    </dgm:pt>
    <dgm:pt modelId="{85E22990-9779-4CD3-B759-42701EA2BD9F}" type="pres">
      <dgm:prSet presAssocID="{5BB94013-57C3-44CA-8D11-734EA4DBE524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</dgm:pt>
    <dgm:pt modelId="{8E18F03C-9DB6-432B-9B56-5960292030DD}" type="pres">
      <dgm:prSet presAssocID="{5BB94013-57C3-44CA-8D11-734EA4DBE524}" presName="ConnectLine" presStyleLbl="sibTrans1D1" presStyleIdx="4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E79C089-C63A-488B-8BF4-76E12B09DA53}" type="pres">
      <dgm:prSet presAssocID="{5BB94013-57C3-44CA-8D11-734EA4DBE524}" presName="EmptyPlaceHolder" presStyleCnt="0"/>
      <dgm:spPr/>
    </dgm:pt>
    <dgm:pt modelId="{8C4896F7-1F3C-442E-93AF-23FCA81EBA6A}" type="pres">
      <dgm:prSet presAssocID="{E66C5702-D68F-4D89-A43C-54AFFFC14AC2}" presName="spaceBetweenRectangles" presStyleCnt="0"/>
      <dgm:spPr/>
    </dgm:pt>
    <dgm:pt modelId="{0898B66F-30A1-4966-A5A4-494027696731}" type="pres">
      <dgm:prSet presAssocID="{3A776C2A-7E27-462B-947E-94B4CD482DC7}" presName="composite" presStyleCnt="0"/>
      <dgm:spPr/>
    </dgm:pt>
    <dgm:pt modelId="{47F97495-AAA3-4E27-B00C-77D986FC23A1}" type="pres">
      <dgm:prSet presAssocID="{3A776C2A-7E27-462B-947E-94B4CD482DC7}" presName="ConnectorPoint" presStyleLbl="lnNode1" presStyleIdx="5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6FF3A7E-F4D3-402D-A136-04D0B472AD20}" type="pres">
      <dgm:prSet presAssocID="{3A776C2A-7E27-462B-947E-94B4CD482DC7}" presName="DropPinPlaceHolder" presStyleCnt="0"/>
      <dgm:spPr/>
    </dgm:pt>
    <dgm:pt modelId="{3DD37E11-AA71-4107-AEC5-A12BA3A1A389}" type="pres">
      <dgm:prSet presAssocID="{3A776C2A-7E27-462B-947E-94B4CD482DC7}" presName="DropPin" presStyleLbl="alignNode1" presStyleIdx="5" presStyleCnt="6"/>
      <dgm:spPr/>
    </dgm:pt>
    <dgm:pt modelId="{08571124-4065-4079-B865-BD768AECC451}" type="pres">
      <dgm:prSet presAssocID="{3A776C2A-7E27-462B-947E-94B4CD482DC7}" presName="Ellipse" presStyleLbl="fgAcc1" presStyleIdx="6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0FDDEFE-4C6A-4F0E-B7C9-C862866EC40A}" type="pres">
      <dgm:prSet presAssocID="{3A776C2A-7E27-462B-947E-94B4CD482DC7}" presName="L2TextContainer" presStyleLbl="revTx" presStyleIdx="10" presStyleCnt="12">
        <dgm:presLayoutVars>
          <dgm:bulletEnabled val="1"/>
        </dgm:presLayoutVars>
      </dgm:prSet>
      <dgm:spPr/>
    </dgm:pt>
    <dgm:pt modelId="{C3B9D7B2-CAF2-4A31-AF4A-CC7B8694EA67}" type="pres">
      <dgm:prSet presAssocID="{3A776C2A-7E27-462B-947E-94B4CD482DC7}" presName="L1TextContainer" presStyleLbl="revTx" presStyleIdx="11" presStyleCnt="12">
        <dgm:presLayoutVars>
          <dgm:chMax val="1"/>
          <dgm:chPref val="1"/>
          <dgm:bulletEnabled val="1"/>
        </dgm:presLayoutVars>
      </dgm:prSet>
      <dgm:spPr/>
    </dgm:pt>
    <dgm:pt modelId="{B78A0D40-F2E5-4286-A7FB-CA56D4E92226}" type="pres">
      <dgm:prSet presAssocID="{3A776C2A-7E27-462B-947E-94B4CD482DC7}" presName="ConnectLine" presStyleLbl="sibTrans1D1" presStyleIdx="5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55C5A5BB-5AB0-457F-B51F-FF14769E156D}" type="pres">
      <dgm:prSet presAssocID="{3A776C2A-7E27-462B-947E-94B4CD482DC7}" presName="EmptyPlaceHolder" presStyleCnt="0"/>
      <dgm:spPr/>
    </dgm:pt>
  </dgm:ptLst>
  <dgm:cxnLst>
    <dgm:cxn modelId="{D3BDB302-B0BA-4A40-ADCD-FEC440F348BB}" srcId="{C404B139-D188-4B01-9365-B63ED3F752C6}" destId="{CCFB64C1-1034-43B0-A541-A443C07F4E87}" srcOrd="3" destOrd="0" parTransId="{707D5261-B298-46FB-9354-DB4EF6C47F59}" sibTransId="{24214F9A-693E-49BB-8492-C29230E088CA}"/>
    <dgm:cxn modelId="{7415DE02-D60E-4FB4-BF41-BF04995F55B0}" srcId="{732B7E49-1423-4E10-937E-53C8C40B20FB}" destId="{8DE49CDA-7B0B-4FD9-819C-BE9C500B77AA}" srcOrd="0" destOrd="0" parTransId="{BFDFB6EC-4457-4AF3-A22C-57767F09F289}" sibTransId="{D3042C7B-357C-4FCD-A081-E0B6D97A0758}"/>
    <dgm:cxn modelId="{548A2C05-F06D-4C2D-B3B0-80131DC66268}" srcId="{CCFB64C1-1034-43B0-A541-A443C07F4E87}" destId="{607E93AC-3332-48CE-A418-3548EE0C2866}" srcOrd="1" destOrd="0" parTransId="{6B097D2E-32E6-4A23-998F-9B1EFD682C0F}" sibTransId="{02C1AF15-6447-467B-A219-40E7F028877F}"/>
    <dgm:cxn modelId="{5558A207-4774-4883-AE7C-32C6A564055C}" type="presOf" srcId="{D62A64DA-2266-4A6F-AEC4-8D9186DC6FEA}" destId="{B156ADAA-292E-494C-81A6-12D733C8F36A}" srcOrd="0" destOrd="0" presId="urn:microsoft.com/office/officeart/2017/3/layout/DropPinTimeline"/>
    <dgm:cxn modelId="{937A410D-A457-44BB-91C5-9A82AD187700}" srcId="{5BB94013-57C3-44CA-8D11-734EA4DBE524}" destId="{FDFB2B02-B1E5-4BE0-9DAE-77CD826DBC9C}" srcOrd="2" destOrd="0" parTransId="{83D78890-9093-4D23-A3F1-9B465A32C2A4}" sibTransId="{CEE3DF3A-4C02-4E14-8893-60444D518590}"/>
    <dgm:cxn modelId="{59A16223-92D9-46F7-A780-2E24227FB4AE}" srcId="{3A776C2A-7E27-462B-947E-94B4CD482DC7}" destId="{7F491AD8-8284-44C7-946B-F03D7BE7C2C9}" srcOrd="0" destOrd="0" parTransId="{A0B4D900-3D21-42CE-B3B4-F0529749958F}" sibTransId="{5DC23033-14CF-454B-B698-D992006DA309}"/>
    <dgm:cxn modelId="{CF67C524-DFFE-458C-B956-0D0267026FEF}" type="presOf" srcId="{BDA5B789-6A63-471E-8C11-7CA3D11ECCB4}" destId="{19AC5854-1847-49E1-8B0B-9A99EDEAB4C6}" srcOrd="0" destOrd="0" presId="urn:microsoft.com/office/officeart/2017/3/layout/DropPinTimeline"/>
    <dgm:cxn modelId="{E9EA9E29-E61E-4AEC-8B41-BA8ED769736C}" type="presOf" srcId="{8DE49CDA-7B0B-4FD9-819C-BE9C500B77AA}" destId="{9143F856-D334-48C9-A0C2-4D22C9D4ACF2}" srcOrd="0" destOrd="0" presId="urn:microsoft.com/office/officeart/2017/3/layout/DropPinTimeline"/>
    <dgm:cxn modelId="{D17B742D-42AB-48CA-8756-F2CCE4A405DA}" srcId="{5BB94013-57C3-44CA-8D11-734EA4DBE524}" destId="{2775A13C-2A7B-4BFE-807D-017A90B960E4}" srcOrd="0" destOrd="0" parTransId="{C24BE4B8-32BF-4869-A8A6-BC3DD22F4BB2}" sibTransId="{7081A915-35AA-43B1-8C00-97A49C0698A0}"/>
    <dgm:cxn modelId="{256A5C2F-552B-4CBF-8FFD-2F30C26BC9B8}" type="presOf" srcId="{FDFB2B02-B1E5-4BE0-9DAE-77CD826DBC9C}" destId="{49934CD7-F7C5-4DDC-9B4F-87C6900FB3FE}" srcOrd="0" destOrd="2" presId="urn:microsoft.com/office/officeart/2017/3/layout/DropPinTimeline"/>
    <dgm:cxn modelId="{DEAFE82F-639D-4876-92D5-3369162918D4}" srcId="{CCFB64C1-1034-43B0-A541-A443C07F4E87}" destId="{BDA5B789-6A63-471E-8C11-7CA3D11ECCB4}" srcOrd="0" destOrd="0" parTransId="{9FB96389-91A5-4CE5-97FD-0D6CC67E7D93}" sibTransId="{2677FA94-D697-466A-8671-696BCA8CAA85}"/>
    <dgm:cxn modelId="{F2DB153D-A352-44A5-956C-2AF18E3131AA}" type="presOf" srcId="{5BB94013-57C3-44CA-8D11-734EA4DBE524}" destId="{85E22990-9779-4CD3-B759-42701EA2BD9F}" srcOrd="0" destOrd="0" presId="urn:microsoft.com/office/officeart/2017/3/layout/DropPinTimeline"/>
    <dgm:cxn modelId="{C507335D-690C-4888-AD92-883C5E2B2B19}" srcId="{5BB94013-57C3-44CA-8D11-734EA4DBE524}" destId="{938E663F-4F62-4F79-9DC9-59CDDED4FB30}" srcOrd="1" destOrd="0" parTransId="{1830A519-BD94-4998-8B84-393372081F6D}" sibTransId="{351F59F4-3BE2-457F-9F0C-8E619EAE8C06}"/>
    <dgm:cxn modelId="{03625746-6A4F-4EE5-9A84-9FC397718CA8}" type="presOf" srcId="{C404B139-D188-4B01-9365-B63ED3F752C6}" destId="{A1544029-8977-4A73-A50D-81CD4C96F42B}" srcOrd="0" destOrd="0" presId="urn:microsoft.com/office/officeart/2017/3/layout/DropPinTimeline"/>
    <dgm:cxn modelId="{F90E9566-57A1-44BD-A90A-5C57BAAC35B6}" type="presOf" srcId="{72A51F79-0CA6-42D0-B20E-C5DD73B29FA9}" destId="{A7541F98-3354-431B-9D73-B9F7E71953CC}" srcOrd="0" destOrd="1" presId="urn:microsoft.com/office/officeart/2017/3/layout/DropPinTimeline"/>
    <dgm:cxn modelId="{3FC60F72-BE83-422E-9511-220BF37262D9}" srcId="{732B7E49-1423-4E10-937E-53C8C40B20FB}" destId="{B4A16030-F5C3-4F83-A730-CE8D661CFCD1}" srcOrd="1" destOrd="0" parTransId="{39FE3DE2-A21D-429E-90B6-88A1BAD7866E}" sibTransId="{D5D6C8DC-F579-4CD6-82FD-E9305E2FF7DF}"/>
    <dgm:cxn modelId="{6A390B7D-36EE-4287-B010-34E26E57FC54}" srcId="{C404B139-D188-4B01-9365-B63ED3F752C6}" destId="{3A776C2A-7E27-462B-947E-94B4CD482DC7}" srcOrd="5" destOrd="0" parTransId="{45A98B97-7022-478D-9D0B-F208C5B7EA8B}" sibTransId="{4164A031-A380-4DEA-B56B-9B92D72FAABE}"/>
    <dgm:cxn modelId="{BD3B838F-AB67-4538-A802-53583FF2B39A}" type="presOf" srcId="{AD0518EB-7E30-4FD1-889F-9AF791FBD239}" destId="{D0E2C113-80E9-4A54-8545-D9530525AFE0}" srcOrd="0" destOrd="0" presId="urn:microsoft.com/office/officeart/2017/3/layout/DropPinTimeline"/>
    <dgm:cxn modelId="{370A9191-4E34-40CC-A4EF-41040942499A}" type="presOf" srcId="{732B7E49-1423-4E10-937E-53C8C40B20FB}" destId="{6B73F2AB-2B6F-4D4E-B50F-0993BC9003E1}" srcOrd="0" destOrd="0" presId="urn:microsoft.com/office/officeart/2017/3/layout/DropPinTimeline"/>
    <dgm:cxn modelId="{5C166093-6B69-413E-9EC4-0F8FBE9D73EF}" type="presOf" srcId="{607E93AC-3332-48CE-A418-3548EE0C2866}" destId="{19AC5854-1847-49E1-8B0B-9A99EDEAB4C6}" srcOrd="0" destOrd="1" presId="urn:microsoft.com/office/officeart/2017/3/layout/DropPinTimeline"/>
    <dgm:cxn modelId="{1985BC96-22A6-4ABA-863D-C40F66974D69}" srcId="{7CD5B6E7-4E61-473C-BCC1-2123A4CBFDDD}" destId="{E875B8C9-9591-4D16-A7BB-8DAF0B364BE0}" srcOrd="0" destOrd="0" parTransId="{39F338C5-574D-4C2F-B7C9-3154380F09A6}" sibTransId="{DEEF8220-E172-451F-9796-94CADFE51EB1}"/>
    <dgm:cxn modelId="{DF62779F-DE0E-48EB-84F1-C48A8D6AF712}" type="presOf" srcId="{938E663F-4F62-4F79-9DC9-59CDDED4FB30}" destId="{49934CD7-F7C5-4DDC-9B4F-87C6900FB3FE}" srcOrd="0" destOrd="1" presId="urn:microsoft.com/office/officeart/2017/3/layout/DropPinTimeline"/>
    <dgm:cxn modelId="{26FB67A4-349F-4656-A99F-412361C70BEF}" srcId="{C404B139-D188-4B01-9365-B63ED3F752C6}" destId="{5BB94013-57C3-44CA-8D11-734EA4DBE524}" srcOrd="4" destOrd="0" parTransId="{D22EA49F-285D-4145-87FC-69E0B1F54791}" sibTransId="{E66C5702-D68F-4D89-A43C-54AFFFC14AC2}"/>
    <dgm:cxn modelId="{7E18CFA8-1DEF-462C-A0EB-41CB31A33A70}" type="presOf" srcId="{B4A16030-F5C3-4F83-A730-CE8D661CFCD1}" destId="{9143F856-D334-48C9-A0C2-4D22C9D4ACF2}" srcOrd="0" destOrd="1" presId="urn:microsoft.com/office/officeart/2017/3/layout/DropPinTimeline"/>
    <dgm:cxn modelId="{3B128BAA-4421-4EA9-8E32-7FFCE93403CF}" type="presOf" srcId="{7F491AD8-8284-44C7-946B-F03D7BE7C2C9}" destId="{20FDDEFE-4C6A-4F0E-B7C9-C862866EC40A}" srcOrd="0" destOrd="0" presId="urn:microsoft.com/office/officeart/2017/3/layout/DropPinTimeline"/>
    <dgm:cxn modelId="{364BDEAB-E194-4282-B2A1-C63E5598E045}" type="presOf" srcId="{2775A13C-2A7B-4BFE-807D-017A90B960E4}" destId="{49934CD7-F7C5-4DDC-9B4F-87C6900FB3FE}" srcOrd="0" destOrd="0" presId="urn:microsoft.com/office/officeart/2017/3/layout/DropPinTimeline"/>
    <dgm:cxn modelId="{4DA364AC-D9A6-4769-8443-8A5C076E38BA}" srcId="{C404B139-D188-4B01-9365-B63ED3F752C6}" destId="{732B7E49-1423-4E10-937E-53C8C40B20FB}" srcOrd="2" destOrd="0" parTransId="{02FC58B6-5A28-440A-8328-73056C6C8D78}" sibTransId="{72D5355B-B6CE-44F5-A5AF-E88116811FC0}"/>
    <dgm:cxn modelId="{DB2463B3-8F42-4FE9-879B-42AEAC212EF7}" type="presOf" srcId="{3A776C2A-7E27-462B-947E-94B4CD482DC7}" destId="{C3B9D7B2-CAF2-4A31-AF4A-CC7B8694EA67}" srcOrd="0" destOrd="0" presId="urn:microsoft.com/office/officeart/2017/3/layout/DropPinTimeline"/>
    <dgm:cxn modelId="{120938B5-B008-4223-BC40-F5C97DDF9B6E}" srcId="{7CD5B6E7-4E61-473C-BCC1-2123A4CBFDDD}" destId="{72A51F79-0CA6-42D0-B20E-C5DD73B29FA9}" srcOrd="1" destOrd="0" parTransId="{5A52E135-907C-4AEE-BB60-59880EBEEF58}" sibTransId="{E4503F18-C15C-4D93-BA0C-FB883CAE8AF2}"/>
    <dgm:cxn modelId="{CDEDC6B7-34E6-460C-B82D-C906BB41AE1A}" type="presOf" srcId="{E875B8C9-9591-4D16-A7BB-8DAF0B364BE0}" destId="{A7541F98-3354-431B-9D73-B9F7E71953CC}" srcOrd="0" destOrd="0" presId="urn:microsoft.com/office/officeart/2017/3/layout/DropPinTimeline"/>
    <dgm:cxn modelId="{25350FBC-309A-408E-82FA-6236AB45E766}" type="presOf" srcId="{CCFB64C1-1034-43B0-A541-A443C07F4E87}" destId="{70EB6983-8F7F-4EA7-98D2-6A418A54419E}" srcOrd="0" destOrd="0" presId="urn:microsoft.com/office/officeart/2017/3/layout/DropPinTimeline"/>
    <dgm:cxn modelId="{93A681BC-AA24-402E-A6D2-3A498E7B32FC}" srcId="{C404B139-D188-4B01-9365-B63ED3F752C6}" destId="{7CD5B6E7-4E61-473C-BCC1-2123A4CBFDDD}" srcOrd="0" destOrd="0" parTransId="{F8E6E058-7AE7-4713-8030-C57C063A0DE1}" sibTransId="{FC027E0F-3BC2-4695-B41C-CDC58CE6B8D5}"/>
    <dgm:cxn modelId="{93061FD3-C8C4-4F41-A273-E8C8F89EBC45}" srcId="{C404B139-D188-4B01-9365-B63ED3F752C6}" destId="{AD0518EB-7E30-4FD1-889F-9AF791FBD239}" srcOrd="1" destOrd="0" parTransId="{BD42B740-99BD-46A5-BE8E-ECD19185F1A0}" sibTransId="{5403545F-DE26-4BAB-AB7F-EED6F6B0A1BE}"/>
    <dgm:cxn modelId="{425CDCEA-97B0-4246-A9D1-D679F930691F}" type="presOf" srcId="{7CD5B6E7-4E61-473C-BCC1-2123A4CBFDDD}" destId="{0B492CFB-C8DE-4A17-9787-3AB9EC231B65}" srcOrd="0" destOrd="0" presId="urn:microsoft.com/office/officeart/2017/3/layout/DropPinTimeline"/>
    <dgm:cxn modelId="{4D51BAFA-B5DD-4FDB-8966-37A55B332935}" srcId="{AD0518EB-7E30-4FD1-889F-9AF791FBD239}" destId="{D62A64DA-2266-4A6F-AEC4-8D9186DC6FEA}" srcOrd="0" destOrd="0" parTransId="{7206312E-99A0-4135-A303-555A9A7AF4E9}" sibTransId="{513B9580-EE42-458D-87CF-72A5F7E2037B}"/>
    <dgm:cxn modelId="{20020C97-4FD1-48D8-B62C-0A7A4BC0ED70}" type="presParOf" srcId="{A1544029-8977-4A73-A50D-81CD4C96F42B}" destId="{452A0E3E-620F-44AF-92BA-504160F9B629}" srcOrd="0" destOrd="0" presId="urn:microsoft.com/office/officeart/2017/3/layout/DropPinTimeline"/>
    <dgm:cxn modelId="{84EA756F-0D14-4851-B7A3-DEB5155AACA2}" type="presParOf" srcId="{A1544029-8977-4A73-A50D-81CD4C96F42B}" destId="{C39EEEEA-F5FD-493E-8072-EAED1459C57F}" srcOrd="1" destOrd="0" presId="urn:microsoft.com/office/officeart/2017/3/layout/DropPinTimeline"/>
    <dgm:cxn modelId="{27262A71-4DDF-499C-A1FA-AE247B340EC4}" type="presParOf" srcId="{C39EEEEA-F5FD-493E-8072-EAED1459C57F}" destId="{8CE8032D-6AE3-400F-B67E-8D01930C0555}" srcOrd="0" destOrd="0" presId="urn:microsoft.com/office/officeart/2017/3/layout/DropPinTimeline"/>
    <dgm:cxn modelId="{313AD803-EC14-41F5-BEBB-4F58906C20ED}" type="presParOf" srcId="{8CE8032D-6AE3-400F-B67E-8D01930C0555}" destId="{99F511C3-DE04-4BF8-9985-20E63B83F545}" srcOrd="0" destOrd="0" presId="urn:microsoft.com/office/officeart/2017/3/layout/DropPinTimeline"/>
    <dgm:cxn modelId="{FEB25427-9296-40EA-804F-A27212225A08}" type="presParOf" srcId="{8CE8032D-6AE3-400F-B67E-8D01930C0555}" destId="{BD4577C7-19EF-4168-A340-D807C2AA1E46}" srcOrd="1" destOrd="0" presId="urn:microsoft.com/office/officeart/2017/3/layout/DropPinTimeline"/>
    <dgm:cxn modelId="{84A44690-9235-4763-B7C9-275FFB199855}" type="presParOf" srcId="{BD4577C7-19EF-4168-A340-D807C2AA1E46}" destId="{6E39900F-41DD-4E4F-8170-C78DF8B2EDC6}" srcOrd="0" destOrd="0" presId="urn:microsoft.com/office/officeart/2017/3/layout/DropPinTimeline"/>
    <dgm:cxn modelId="{8FA05EF4-D525-46A0-AD9A-5D00CB2B7A90}" type="presParOf" srcId="{BD4577C7-19EF-4168-A340-D807C2AA1E46}" destId="{C0E1FF7C-A393-4735-A480-00501CEC4491}" srcOrd="1" destOrd="0" presId="urn:microsoft.com/office/officeart/2017/3/layout/DropPinTimeline"/>
    <dgm:cxn modelId="{2ABA8BFD-F8F9-4ADF-B216-469F4AC80E50}" type="presParOf" srcId="{8CE8032D-6AE3-400F-B67E-8D01930C0555}" destId="{A7541F98-3354-431B-9D73-B9F7E71953CC}" srcOrd="2" destOrd="0" presId="urn:microsoft.com/office/officeart/2017/3/layout/DropPinTimeline"/>
    <dgm:cxn modelId="{084367B4-5AA7-496D-8F44-869005F19E11}" type="presParOf" srcId="{8CE8032D-6AE3-400F-B67E-8D01930C0555}" destId="{0B492CFB-C8DE-4A17-9787-3AB9EC231B65}" srcOrd="3" destOrd="0" presId="urn:microsoft.com/office/officeart/2017/3/layout/DropPinTimeline"/>
    <dgm:cxn modelId="{751A7205-B930-48C0-9B3C-420C0F0EB4B0}" type="presParOf" srcId="{8CE8032D-6AE3-400F-B67E-8D01930C0555}" destId="{412499F4-8A93-4140-8F6F-72CC74C444D3}" srcOrd="4" destOrd="0" presId="urn:microsoft.com/office/officeart/2017/3/layout/DropPinTimeline"/>
    <dgm:cxn modelId="{76C09C07-9857-4E5D-AEE3-8E5E12D2D620}" type="presParOf" srcId="{8CE8032D-6AE3-400F-B67E-8D01930C0555}" destId="{AE5CCCF5-160F-4739-B93F-4EC7FC717B05}" srcOrd="5" destOrd="0" presId="urn:microsoft.com/office/officeart/2017/3/layout/DropPinTimeline"/>
    <dgm:cxn modelId="{E3297433-6EA5-419B-88CA-9F64558CC5C1}" type="presParOf" srcId="{C39EEEEA-F5FD-493E-8072-EAED1459C57F}" destId="{A2F9A30D-F981-4B19-9FF7-9DA34317A843}" srcOrd="1" destOrd="0" presId="urn:microsoft.com/office/officeart/2017/3/layout/DropPinTimeline"/>
    <dgm:cxn modelId="{5C001D99-BFB1-49C9-9110-C97889C4F7F4}" type="presParOf" srcId="{C39EEEEA-F5FD-493E-8072-EAED1459C57F}" destId="{D906E9AF-FC37-43D5-AC09-49A30F4B6D17}" srcOrd="2" destOrd="0" presId="urn:microsoft.com/office/officeart/2017/3/layout/DropPinTimeline"/>
    <dgm:cxn modelId="{E53B9C65-B497-42FF-A570-8692052C909B}" type="presParOf" srcId="{D906E9AF-FC37-43D5-AC09-49A30F4B6D17}" destId="{317546A7-4728-403C-AE15-78468974882F}" srcOrd="0" destOrd="0" presId="urn:microsoft.com/office/officeart/2017/3/layout/DropPinTimeline"/>
    <dgm:cxn modelId="{6606D2FF-3449-442E-BFEF-5D14ED37E066}" type="presParOf" srcId="{D906E9AF-FC37-43D5-AC09-49A30F4B6D17}" destId="{AA6705D9-F38E-4080-A7B6-366650A8AA9B}" srcOrd="1" destOrd="0" presId="urn:microsoft.com/office/officeart/2017/3/layout/DropPinTimeline"/>
    <dgm:cxn modelId="{55EF107F-EDE9-456D-A25D-E5A4A1FF706D}" type="presParOf" srcId="{AA6705D9-F38E-4080-A7B6-366650A8AA9B}" destId="{40125FF4-2DC6-4A02-8EDB-43223EBB8123}" srcOrd="0" destOrd="0" presId="urn:microsoft.com/office/officeart/2017/3/layout/DropPinTimeline"/>
    <dgm:cxn modelId="{56C117E7-EC55-4051-8D20-84CE1A634E98}" type="presParOf" srcId="{AA6705D9-F38E-4080-A7B6-366650A8AA9B}" destId="{2FB78BDE-AD70-4FA0-9951-76368523A58A}" srcOrd="1" destOrd="0" presId="urn:microsoft.com/office/officeart/2017/3/layout/DropPinTimeline"/>
    <dgm:cxn modelId="{78C51FC4-F894-4F3D-8EC4-D75772E20B41}" type="presParOf" srcId="{D906E9AF-FC37-43D5-AC09-49A30F4B6D17}" destId="{B156ADAA-292E-494C-81A6-12D733C8F36A}" srcOrd="2" destOrd="0" presId="urn:microsoft.com/office/officeart/2017/3/layout/DropPinTimeline"/>
    <dgm:cxn modelId="{F2D64564-0E60-44CC-B028-745D33FB41B7}" type="presParOf" srcId="{D906E9AF-FC37-43D5-AC09-49A30F4B6D17}" destId="{D0E2C113-80E9-4A54-8545-D9530525AFE0}" srcOrd="3" destOrd="0" presId="urn:microsoft.com/office/officeart/2017/3/layout/DropPinTimeline"/>
    <dgm:cxn modelId="{67BF43D3-2CB7-42E2-9AC6-76CFF5AB7373}" type="presParOf" srcId="{D906E9AF-FC37-43D5-AC09-49A30F4B6D17}" destId="{AABBEF9B-2A3D-493B-8FC0-CB8D5FDFEA10}" srcOrd="4" destOrd="0" presId="urn:microsoft.com/office/officeart/2017/3/layout/DropPinTimeline"/>
    <dgm:cxn modelId="{F665C604-DB4A-42A4-843E-D18A6BAE01BE}" type="presParOf" srcId="{D906E9AF-FC37-43D5-AC09-49A30F4B6D17}" destId="{CC907C1A-532C-48C4-A8B7-9EECC70BB45B}" srcOrd="5" destOrd="0" presId="urn:microsoft.com/office/officeart/2017/3/layout/DropPinTimeline"/>
    <dgm:cxn modelId="{C56B9AEF-8A95-4370-BA32-AD38C20223EB}" type="presParOf" srcId="{C39EEEEA-F5FD-493E-8072-EAED1459C57F}" destId="{1A0014A3-FE7B-41D3-AD48-A9C3C50DDAE0}" srcOrd="3" destOrd="0" presId="urn:microsoft.com/office/officeart/2017/3/layout/DropPinTimeline"/>
    <dgm:cxn modelId="{4F6E8595-817E-4C94-977C-5AAF47B8EBD9}" type="presParOf" srcId="{C39EEEEA-F5FD-493E-8072-EAED1459C57F}" destId="{39DCDEE3-5F39-409A-B7E7-55AE8EFE2110}" srcOrd="4" destOrd="0" presId="urn:microsoft.com/office/officeart/2017/3/layout/DropPinTimeline"/>
    <dgm:cxn modelId="{A14332D5-AD1C-460C-ABB9-77FF9765DD15}" type="presParOf" srcId="{39DCDEE3-5F39-409A-B7E7-55AE8EFE2110}" destId="{1F9756D6-5F9B-452E-9B7B-15EB977AD3FA}" srcOrd="0" destOrd="0" presId="urn:microsoft.com/office/officeart/2017/3/layout/DropPinTimeline"/>
    <dgm:cxn modelId="{1E836A1B-39E8-47CD-833C-56C79CC627B7}" type="presParOf" srcId="{39DCDEE3-5F39-409A-B7E7-55AE8EFE2110}" destId="{685235B7-CC1B-4F4F-94AD-33CE8DA5557A}" srcOrd="1" destOrd="0" presId="urn:microsoft.com/office/officeart/2017/3/layout/DropPinTimeline"/>
    <dgm:cxn modelId="{22DCF4C4-08B9-4539-B071-41C2A4DA6AE8}" type="presParOf" srcId="{685235B7-CC1B-4F4F-94AD-33CE8DA5557A}" destId="{0D7F7772-DB9C-4C70-9F32-58F4B5E16E05}" srcOrd="0" destOrd="0" presId="urn:microsoft.com/office/officeart/2017/3/layout/DropPinTimeline"/>
    <dgm:cxn modelId="{6449A9FC-8460-4542-AEF3-077E4770FC42}" type="presParOf" srcId="{685235B7-CC1B-4F4F-94AD-33CE8DA5557A}" destId="{2D57F338-2684-4F55-9F4C-765280E269A3}" srcOrd="1" destOrd="0" presId="urn:microsoft.com/office/officeart/2017/3/layout/DropPinTimeline"/>
    <dgm:cxn modelId="{9BE743DC-30D9-4957-BA92-9217D1B48CA1}" type="presParOf" srcId="{39DCDEE3-5F39-409A-B7E7-55AE8EFE2110}" destId="{9143F856-D334-48C9-A0C2-4D22C9D4ACF2}" srcOrd="2" destOrd="0" presId="urn:microsoft.com/office/officeart/2017/3/layout/DropPinTimeline"/>
    <dgm:cxn modelId="{56BB8B4C-91E4-41C4-838C-C1EA542720FF}" type="presParOf" srcId="{39DCDEE3-5F39-409A-B7E7-55AE8EFE2110}" destId="{6B73F2AB-2B6F-4D4E-B50F-0993BC9003E1}" srcOrd="3" destOrd="0" presId="urn:microsoft.com/office/officeart/2017/3/layout/DropPinTimeline"/>
    <dgm:cxn modelId="{6ADFBF3C-F986-43F9-BDE0-1AAB6F942D5F}" type="presParOf" srcId="{39DCDEE3-5F39-409A-B7E7-55AE8EFE2110}" destId="{C420B6DE-5E52-4030-8346-C1F5B1C8541F}" srcOrd="4" destOrd="0" presId="urn:microsoft.com/office/officeart/2017/3/layout/DropPinTimeline"/>
    <dgm:cxn modelId="{18E330DC-BCE4-4967-BE93-51545A859B54}" type="presParOf" srcId="{39DCDEE3-5F39-409A-B7E7-55AE8EFE2110}" destId="{BE894B91-98B6-4953-9FCD-BE76F103808A}" srcOrd="5" destOrd="0" presId="urn:microsoft.com/office/officeart/2017/3/layout/DropPinTimeline"/>
    <dgm:cxn modelId="{5C7C963E-1586-4996-A43B-EE817B4D8465}" type="presParOf" srcId="{C39EEEEA-F5FD-493E-8072-EAED1459C57F}" destId="{EA328DDB-B861-400F-85AC-EE9CA4E86056}" srcOrd="5" destOrd="0" presId="urn:microsoft.com/office/officeart/2017/3/layout/DropPinTimeline"/>
    <dgm:cxn modelId="{FEB0854C-CE10-46B5-94E1-546BE9284C88}" type="presParOf" srcId="{C39EEEEA-F5FD-493E-8072-EAED1459C57F}" destId="{21913BC5-204A-4699-ADAC-28582964A341}" srcOrd="6" destOrd="0" presId="urn:microsoft.com/office/officeart/2017/3/layout/DropPinTimeline"/>
    <dgm:cxn modelId="{614E4816-51C2-4CAB-B27A-C6C3C20BE8DB}" type="presParOf" srcId="{21913BC5-204A-4699-ADAC-28582964A341}" destId="{9DC3B641-C883-4F5F-ACC8-E414408BE0D8}" srcOrd="0" destOrd="0" presId="urn:microsoft.com/office/officeart/2017/3/layout/DropPinTimeline"/>
    <dgm:cxn modelId="{D3A2E666-76B5-474E-8C4D-3AC6E8E4681D}" type="presParOf" srcId="{21913BC5-204A-4699-ADAC-28582964A341}" destId="{48EF2022-9252-487D-A7FC-6AFB5A27420B}" srcOrd="1" destOrd="0" presId="urn:microsoft.com/office/officeart/2017/3/layout/DropPinTimeline"/>
    <dgm:cxn modelId="{F7617F26-2DE9-4FCE-B25C-5448BBA78F65}" type="presParOf" srcId="{48EF2022-9252-487D-A7FC-6AFB5A27420B}" destId="{35A46D98-1E4C-4409-A2AE-E312472A0421}" srcOrd="0" destOrd="0" presId="urn:microsoft.com/office/officeart/2017/3/layout/DropPinTimeline"/>
    <dgm:cxn modelId="{767D5B6B-9377-4B55-B2A1-3FB6B6171949}" type="presParOf" srcId="{48EF2022-9252-487D-A7FC-6AFB5A27420B}" destId="{BC1CE9EA-34AA-444A-98AB-33211701EFA4}" srcOrd="1" destOrd="0" presId="urn:microsoft.com/office/officeart/2017/3/layout/DropPinTimeline"/>
    <dgm:cxn modelId="{F2795D0B-8AA3-420B-9D2C-CFC2F050FB88}" type="presParOf" srcId="{21913BC5-204A-4699-ADAC-28582964A341}" destId="{19AC5854-1847-49E1-8B0B-9A99EDEAB4C6}" srcOrd="2" destOrd="0" presId="urn:microsoft.com/office/officeart/2017/3/layout/DropPinTimeline"/>
    <dgm:cxn modelId="{0809A72B-598C-48EE-A20C-9C87137F75A3}" type="presParOf" srcId="{21913BC5-204A-4699-ADAC-28582964A341}" destId="{70EB6983-8F7F-4EA7-98D2-6A418A54419E}" srcOrd="3" destOrd="0" presId="urn:microsoft.com/office/officeart/2017/3/layout/DropPinTimeline"/>
    <dgm:cxn modelId="{9ED4B9D5-8EB6-4EEC-A811-20640B847F55}" type="presParOf" srcId="{21913BC5-204A-4699-ADAC-28582964A341}" destId="{DFA8AAEE-AE8D-4086-9A09-6C79A5DD0199}" srcOrd="4" destOrd="0" presId="urn:microsoft.com/office/officeart/2017/3/layout/DropPinTimeline"/>
    <dgm:cxn modelId="{7CCDAFE6-DC5B-4BDC-8BAC-F8513004DA92}" type="presParOf" srcId="{21913BC5-204A-4699-ADAC-28582964A341}" destId="{BE49B003-9D2B-453D-A45D-66FB7F227679}" srcOrd="5" destOrd="0" presId="urn:microsoft.com/office/officeart/2017/3/layout/DropPinTimeline"/>
    <dgm:cxn modelId="{144C3345-A04D-40D7-AB33-3A205B63E318}" type="presParOf" srcId="{C39EEEEA-F5FD-493E-8072-EAED1459C57F}" destId="{CFC41394-6E57-4F63-B9EE-9575D7AE3119}" srcOrd="7" destOrd="0" presId="urn:microsoft.com/office/officeart/2017/3/layout/DropPinTimeline"/>
    <dgm:cxn modelId="{FE0DB116-A626-4C10-9557-8838AA14F980}" type="presParOf" srcId="{C39EEEEA-F5FD-493E-8072-EAED1459C57F}" destId="{0D4AD6D4-6C82-4DB3-844B-8F31C0ABF3AD}" srcOrd="8" destOrd="0" presId="urn:microsoft.com/office/officeart/2017/3/layout/DropPinTimeline"/>
    <dgm:cxn modelId="{BEACFDEE-69D8-4AA9-B35A-03F329992957}" type="presParOf" srcId="{0D4AD6D4-6C82-4DB3-844B-8F31C0ABF3AD}" destId="{951BFC70-D290-4E05-BBD3-9078D63B2EC5}" srcOrd="0" destOrd="0" presId="urn:microsoft.com/office/officeart/2017/3/layout/DropPinTimeline"/>
    <dgm:cxn modelId="{1363A668-C99F-4A85-AF64-8777F2B6EEFC}" type="presParOf" srcId="{0D4AD6D4-6C82-4DB3-844B-8F31C0ABF3AD}" destId="{8C5666BB-88F1-466E-B945-61E6340ABA1D}" srcOrd="1" destOrd="0" presId="urn:microsoft.com/office/officeart/2017/3/layout/DropPinTimeline"/>
    <dgm:cxn modelId="{0F3F5CA9-6C9F-4D11-932A-1C35F56212FB}" type="presParOf" srcId="{8C5666BB-88F1-466E-B945-61E6340ABA1D}" destId="{8E25DFD6-4C72-4E7B-AC98-C52E8C915D38}" srcOrd="0" destOrd="0" presId="urn:microsoft.com/office/officeart/2017/3/layout/DropPinTimeline"/>
    <dgm:cxn modelId="{4793B27A-2AB9-4762-A6B0-C852B7D6D084}" type="presParOf" srcId="{8C5666BB-88F1-466E-B945-61E6340ABA1D}" destId="{67B32CFC-CEB5-413F-BF71-8ECCE657B819}" srcOrd="1" destOrd="0" presId="urn:microsoft.com/office/officeart/2017/3/layout/DropPinTimeline"/>
    <dgm:cxn modelId="{7412F726-36C7-418A-B920-DE414E8FD5DE}" type="presParOf" srcId="{0D4AD6D4-6C82-4DB3-844B-8F31C0ABF3AD}" destId="{49934CD7-F7C5-4DDC-9B4F-87C6900FB3FE}" srcOrd="2" destOrd="0" presId="urn:microsoft.com/office/officeart/2017/3/layout/DropPinTimeline"/>
    <dgm:cxn modelId="{7A845BB8-C2DB-427E-B2B2-B3DC4054DDA8}" type="presParOf" srcId="{0D4AD6D4-6C82-4DB3-844B-8F31C0ABF3AD}" destId="{85E22990-9779-4CD3-B759-42701EA2BD9F}" srcOrd="3" destOrd="0" presId="urn:microsoft.com/office/officeart/2017/3/layout/DropPinTimeline"/>
    <dgm:cxn modelId="{BEDDB78E-8895-4BD0-9EEB-796F2CA08228}" type="presParOf" srcId="{0D4AD6D4-6C82-4DB3-844B-8F31C0ABF3AD}" destId="{8E18F03C-9DB6-432B-9B56-5960292030DD}" srcOrd="4" destOrd="0" presId="urn:microsoft.com/office/officeart/2017/3/layout/DropPinTimeline"/>
    <dgm:cxn modelId="{3D41A568-3870-46C2-9738-097FC5FF7505}" type="presParOf" srcId="{0D4AD6D4-6C82-4DB3-844B-8F31C0ABF3AD}" destId="{FE79C089-C63A-488B-8BF4-76E12B09DA53}" srcOrd="5" destOrd="0" presId="urn:microsoft.com/office/officeart/2017/3/layout/DropPinTimeline"/>
    <dgm:cxn modelId="{BDA2B884-8995-44FB-B984-B0E2A267F3BD}" type="presParOf" srcId="{C39EEEEA-F5FD-493E-8072-EAED1459C57F}" destId="{8C4896F7-1F3C-442E-93AF-23FCA81EBA6A}" srcOrd="9" destOrd="0" presId="urn:microsoft.com/office/officeart/2017/3/layout/DropPinTimeline"/>
    <dgm:cxn modelId="{9D660FE5-D24F-421A-B124-F339106E828B}" type="presParOf" srcId="{C39EEEEA-F5FD-493E-8072-EAED1459C57F}" destId="{0898B66F-30A1-4966-A5A4-494027696731}" srcOrd="10" destOrd="0" presId="urn:microsoft.com/office/officeart/2017/3/layout/DropPinTimeline"/>
    <dgm:cxn modelId="{B1E1C045-D239-48CF-AD61-77CCA93B970E}" type="presParOf" srcId="{0898B66F-30A1-4966-A5A4-494027696731}" destId="{47F97495-AAA3-4E27-B00C-77D986FC23A1}" srcOrd="0" destOrd="0" presId="urn:microsoft.com/office/officeart/2017/3/layout/DropPinTimeline"/>
    <dgm:cxn modelId="{7DF67F98-0C3F-4177-A1E8-18FA925C9F61}" type="presParOf" srcId="{0898B66F-30A1-4966-A5A4-494027696731}" destId="{86FF3A7E-F4D3-402D-A136-04D0B472AD20}" srcOrd="1" destOrd="0" presId="urn:microsoft.com/office/officeart/2017/3/layout/DropPinTimeline"/>
    <dgm:cxn modelId="{CEE35830-1576-4E4E-8DE1-6B9129228F75}" type="presParOf" srcId="{86FF3A7E-F4D3-402D-A136-04D0B472AD20}" destId="{3DD37E11-AA71-4107-AEC5-A12BA3A1A389}" srcOrd="0" destOrd="0" presId="urn:microsoft.com/office/officeart/2017/3/layout/DropPinTimeline"/>
    <dgm:cxn modelId="{B972A1EE-D0AA-49B1-8D9D-43DFB261B376}" type="presParOf" srcId="{86FF3A7E-F4D3-402D-A136-04D0B472AD20}" destId="{08571124-4065-4079-B865-BD768AECC451}" srcOrd="1" destOrd="0" presId="urn:microsoft.com/office/officeart/2017/3/layout/DropPinTimeline"/>
    <dgm:cxn modelId="{F381BD6C-3AB1-4539-9095-10CC71CCADAB}" type="presParOf" srcId="{0898B66F-30A1-4966-A5A4-494027696731}" destId="{20FDDEFE-4C6A-4F0E-B7C9-C862866EC40A}" srcOrd="2" destOrd="0" presId="urn:microsoft.com/office/officeart/2017/3/layout/DropPinTimeline"/>
    <dgm:cxn modelId="{E565BB1A-0CE7-44DD-BA4C-0FE711016DFF}" type="presParOf" srcId="{0898B66F-30A1-4966-A5A4-494027696731}" destId="{C3B9D7B2-CAF2-4A31-AF4A-CC7B8694EA67}" srcOrd="3" destOrd="0" presId="urn:microsoft.com/office/officeart/2017/3/layout/DropPinTimeline"/>
    <dgm:cxn modelId="{28730449-95BF-4CA4-9212-CF66C32971A1}" type="presParOf" srcId="{0898B66F-30A1-4966-A5A4-494027696731}" destId="{B78A0D40-F2E5-4286-A7FB-CA56D4E92226}" srcOrd="4" destOrd="0" presId="urn:microsoft.com/office/officeart/2017/3/layout/DropPinTimeline"/>
    <dgm:cxn modelId="{EFCBC225-142E-41AE-9A92-B11F47AC9E2B}" type="presParOf" srcId="{0898B66F-30A1-4966-A5A4-494027696731}" destId="{55C5A5BB-5AB0-457F-B51F-FF14769E156D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A0E3E-620F-44AF-92BA-504160F9B629}">
      <dsp:nvSpPr>
        <dsp:cNvPr id="0" name=""/>
        <dsp:cNvSpPr/>
      </dsp:nvSpPr>
      <dsp:spPr>
        <a:xfrm>
          <a:off x="0" y="2639532"/>
          <a:ext cx="896231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9900F-41DD-4E4F-8170-C78DF8B2EDC6}">
      <dsp:nvSpPr>
        <dsp:cNvPr id="0" name=""/>
        <dsp:cNvSpPr/>
      </dsp:nvSpPr>
      <dsp:spPr>
        <a:xfrm rot="8100000">
          <a:off x="82301" y="616456"/>
          <a:ext cx="371922" cy="37192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1FF7C-A393-4735-A480-00501CEC4491}">
      <dsp:nvSpPr>
        <dsp:cNvPr id="0" name=""/>
        <dsp:cNvSpPr/>
      </dsp:nvSpPr>
      <dsp:spPr>
        <a:xfrm>
          <a:off x="123618" y="657773"/>
          <a:ext cx="289287" cy="2892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41F98-3354-431B-9D73-B9F7E71953CC}">
      <dsp:nvSpPr>
        <dsp:cNvPr id="0" name=""/>
        <dsp:cNvSpPr/>
      </dsp:nvSpPr>
      <dsp:spPr>
        <a:xfrm>
          <a:off x="531251" y="1076929"/>
          <a:ext cx="2041783" cy="1562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Kievit Offc"/>
            </a:rPr>
            <a:t>We are here.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Kievit Offc"/>
            </a:rPr>
            <a:t> &gt; June 26 CADI</a:t>
          </a:r>
        </a:p>
      </dsp:txBody>
      <dsp:txXfrm>
        <a:off x="531251" y="1076929"/>
        <a:ext cx="2041783" cy="1562602"/>
      </dsp:txXfrm>
    </dsp:sp>
    <dsp:sp modelId="{0B492CFB-C8DE-4A17-9787-3AB9EC231B65}">
      <dsp:nvSpPr>
        <dsp:cNvPr id="0" name=""/>
        <dsp:cNvSpPr/>
      </dsp:nvSpPr>
      <dsp:spPr>
        <a:xfrm>
          <a:off x="531251" y="527906"/>
          <a:ext cx="2041783" cy="54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>
              <a:solidFill>
                <a:schemeClr val="tx1"/>
              </a:solidFill>
              <a:latin typeface="Kievit Offc"/>
            </a:rPr>
            <a:t>JUNE 13, 2024</a:t>
          </a:r>
        </a:p>
      </dsp:txBody>
      <dsp:txXfrm>
        <a:off x="531251" y="527906"/>
        <a:ext cx="2041783" cy="549022"/>
      </dsp:txXfrm>
    </dsp:sp>
    <dsp:sp modelId="{412499F4-8A93-4140-8F6F-72CC74C444D3}">
      <dsp:nvSpPr>
        <dsp:cNvPr id="0" name=""/>
        <dsp:cNvSpPr/>
      </dsp:nvSpPr>
      <dsp:spPr>
        <a:xfrm>
          <a:off x="268262" y="1076929"/>
          <a:ext cx="0" cy="156260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511C3-DE04-4BF8-9985-20E63B83F545}">
      <dsp:nvSpPr>
        <dsp:cNvPr id="0" name=""/>
        <dsp:cNvSpPr/>
      </dsp:nvSpPr>
      <dsp:spPr>
        <a:xfrm>
          <a:off x="232446" y="2590119"/>
          <a:ext cx="94675" cy="98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25FF4-2DC6-4A02-8EDB-43223EBB8123}">
      <dsp:nvSpPr>
        <dsp:cNvPr id="0" name=""/>
        <dsp:cNvSpPr/>
      </dsp:nvSpPr>
      <dsp:spPr>
        <a:xfrm rot="18900000">
          <a:off x="1359103" y="4290685"/>
          <a:ext cx="371922" cy="37192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78BDE-AD70-4FA0-9951-76368523A58A}">
      <dsp:nvSpPr>
        <dsp:cNvPr id="0" name=""/>
        <dsp:cNvSpPr/>
      </dsp:nvSpPr>
      <dsp:spPr>
        <a:xfrm>
          <a:off x="1400420" y="4332002"/>
          <a:ext cx="289287" cy="2892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6ADAA-292E-494C-81A6-12D733C8F36A}">
      <dsp:nvSpPr>
        <dsp:cNvPr id="0" name=""/>
        <dsp:cNvSpPr/>
      </dsp:nvSpPr>
      <dsp:spPr>
        <a:xfrm>
          <a:off x="1808053" y="2639532"/>
          <a:ext cx="2041783" cy="1562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Kievit Offc"/>
            </a:rPr>
            <a:t>Statement of Intent Due for September CADIs</a:t>
          </a:r>
        </a:p>
      </dsp:txBody>
      <dsp:txXfrm>
        <a:off x="1808053" y="2639532"/>
        <a:ext cx="2041783" cy="1562602"/>
      </dsp:txXfrm>
    </dsp:sp>
    <dsp:sp modelId="{D0E2C113-80E9-4A54-8545-D9530525AFE0}">
      <dsp:nvSpPr>
        <dsp:cNvPr id="0" name=""/>
        <dsp:cNvSpPr/>
      </dsp:nvSpPr>
      <dsp:spPr>
        <a:xfrm>
          <a:off x="1808053" y="4202134"/>
          <a:ext cx="2041783" cy="54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 dirty="0">
              <a:latin typeface="Kievit Offc"/>
            </a:rPr>
            <a:t>JULY 1, 2024</a:t>
          </a:r>
        </a:p>
      </dsp:txBody>
      <dsp:txXfrm>
        <a:off x="1808053" y="4202134"/>
        <a:ext cx="2041783" cy="549022"/>
      </dsp:txXfrm>
    </dsp:sp>
    <dsp:sp modelId="{AABBEF9B-2A3D-493B-8FC0-CB8D5FDFEA10}">
      <dsp:nvSpPr>
        <dsp:cNvPr id="0" name=""/>
        <dsp:cNvSpPr/>
      </dsp:nvSpPr>
      <dsp:spPr>
        <a:xfrm>
          <a:off x="1545064" y="2639532"/>
          <a:ext cx="0" cy="156260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546A7-4728-403C-AE15-78468974882F}">
      <dsp:nvSpPr>
        <dsp:cNvPr id="0" name=""/>
        <dsp:cNvSpPr/>
      </dsp:nvSpPr>
      <dsp:spPr>
        <a:xfrm>
          <a:off x="1509248" y="2590119"/>
          <a:ext cx="94675" cy="98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F7772-DB9C-4C70-9F32-58F4B5E16E05}">
      <dsp:nvSpPr>
        <dsp:cNvPr id="0" name=""/>
        <dsp:cNvSpPr/>
      </dsp:nvSpPr>
      <dsp:spPr>
        <a:xfrm rot="8100000">
          <a:off x="2635905" y="616456"/>
          <a:ext cx="371922" cy="37192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7F338-2684-4F55-9F4C-765280E269A3}">
      <dsp:nvSpPr>
        <dsp:cNvPr id="0" name=""/>
        <dsp:cNvSpPr/>
      </dsp:nvSpPr>
      <dsp:spPr>
        <a:xfrm>
          <a:off x="2677222" y="657773"/>
          <a:ext cx="289287" cy="2892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3F856-D334-48C9-A0C2-4D22C9D4ACF2}">
      <dsp:nvSpPr>
        <dsp:cNvPr id="0" name=""/>
        <dsp:cNvSpPr/>
      </dsp:nvSpPr>
      <dsp:spPr>
        <a:xfrm>
          <a:off x="3084855" y="1076929"/>
          <a:ext cx="2041783" cy="1562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Kievit Offc"/>
            </a:rPr>
            <a:t>Last set of CADIs before Catalog deadlines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Kievit Offc"/>
            </a:rPr>
            <a:t> &gt; September 16, 19, 25</a:t>
          </a:r>
          <a:endParaRPr lang="en-US" sz="1200" b="1" kern="1200"/>
        </a:p>
      </dsp:txBody>
      <dsp:txXfrm>
        <a:off x="3084855" y="1076929"/>
        <a:ext cx="2041783" cy="1562602"/>
      </dsp:txXfrm>
    </dsp:sp>
    <dsp:sp modelId="{6B73F2AB-2B6F-4D4E-B50F-0993BC9003E1}">
      <dsp:nvSpPr>
        <dsp:cNvPr id="0" name=""/>
        <dsp:cNvSpPr/>
      </dsp:nvSpPr>
      <dsp:spPr>
        <a:xfrm>
          <a:off x="3084855" y="527906"/>
          <a:ext cx="2041783" cy="54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 dirty="0">
              <a:latin typeface="Kievit Offc"/>
            </a:rPr>
            <a:t>SEPTEMBER 2024</a:t>
          </a:r>
        </a:p>
      </dsp:txBody>
      <dsp:txXfrm>
        <a:off x="3084855" y="527906"/>
        <a:ext cx="2041783" cy="549022"/>
      </dsp:txXfrm>
    </dsp:sp>
    <dsp:sp modelId="{C420B6DE-5E52-4030-8346-C1F5B1C8541F}">
      <dsp:nvSpPr>
        <dsp:cNvPr id="0" name=""/>
        <dsp:cNvSpPr/>
      </dsp:nvSpPr>
      <dsp:spPr>
        <a:xfrm>
          <a:off x="2821866" y="1076929"/>
          <a:ext cx="0" cy="156260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756D6-5F9B-452E-9B7B-15EB977AD3FA}">
      <dsp:nvSpPr>
        <dsp:cNvPr id="0" name=""/>
        <dsp:cNvSpPr/>
      </dsp:nvSpPr>
      <dsp:spPr>
        <a:xfrm>
          <a:off x="2786051" y="2590119"/>
          <a:ext cx="94675" cy="98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46D98-1E4C-4409-A2AE-E312472A0421}">
      <dsp:nvSpPr>
        <dsp:cNvPr id="0" name=""/>
        <dsp:cNvSpPr/>
      </dsp:nvSpPr>
      <dsp:spPr>
        <a:xfrm rot="18900000">
          <a:off x="3912707" y="4290685"/>
          <a:ext cx="371922" cy="37192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CE9EA-34AA-444A-98AB-33211701EFA4}">
      <dsp:nvSpPr>
        <dsp:cNvPr id="0" name=""/>
        <dsp:cNvSpPr/>
      </dsp:nvSpPr>
      <dsp:spPr>
        <a:xfrm>
          <a:off x="3954024" y="4332002"/>
          <a:ext cx="289287" cy="2892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C5854-1847-49E1-8B0B-9A99EDEAB4C6}">
      <dsp:nvSpPr>
        <dsp:cNvPr id="0" name=""/>
        <dsp:cNvSpPr/>
      </dsp:nvSpPr>
      <dsp:spPr>
        <a:xfrm>
          <a:off x="4361657" y="2639532"/>
          <a:ext cx="2041783" cy="1562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none" kern="1200">
              <a:solidFill>
                <a:schemeClr val="tx1"/>
              </a:solidFill>
              <a:latin typeface="Kievit Offc"/>
            </a:rPr>
            <a:t>Submit to CIM to</a:t>
          </a:r>
          <a:r>
            <a:rPr lang="en-US" sz="1200" b="1" u="none" kern="1200">
              <a:solidFill>
                <a:schemeClr val="tx1"/>
              </a:solidFill>
              <a:latin typeface="Kievit Offc"/>
              <a:ea typeface="Calibri Light" panose="020F0302020204030204"/>
              <a:cs typeface="Calibri Light" panose="020F0302020204030204"/>
            </a:rPr>
            <a:t> Meet March Deadline:</a:t>
          </a:r>
          <a:endParaRPr lang="en-US" sz="1200" b="1" u="none" kern="1200">
            <a:solidFill>
              <a:schemeClr val="tx1"/>
            </a:solidFill>
            <a:latin typeface="Calibri Light" panose="020F0302020204030204"/>
            <a:ea typeface="Calibri Light" panose="020F0302020204030204"/>
            <a:cs typeface="Calibri Light" panose="020F0302020204030204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u="none" kern="1200" dirty="0">
              <a:solidFill>
                <a:schemeClr val="tx1"/>
              </a:solidFill>
              <a:latin typeface="Kievit Offc"/>
            </a:rPr>
            <a:t>Core Education Course Proposals &amp; Core Education-related program change proposals.</a:t>
          </a:r>
        </a:p>
      </dsp:txBody>
      <dsp:txXfrm>
        <a:off x="4361657" y="2639532"/>
        <a:ext cx="2041783" cy="1562602"/>
      </dsp:txXfrm>
    </dsp:sp>
    <dsp:sp modelId="{70EB6983-8F7F-4EA7-98D2-6A418A54419E}">
      <dsp:nvSpPr>
        <dsp:cNvPr id="0" name=""/>
        <dsp:cNvSpPr/>
      </dsp:nvSpPr>
      <dsp:spPr>
        <a:xfrm>
          <a:off x="4361657" y="4202134"/>
          <a:ext cx="2041783" cy="54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>
              <a:solidFill>
                <a:srgbClr val="DC4405"/>
              </a:solidFill>
              <a:latin typeface="Kievit Offc"/>
            </a:rPr>
            <a:t>NOVEMBER 1, 2024</a:t>
          </a:r>
          <a:endParaRPr lang="en-US" sz="1600" kern="1200"/>
        </a:p>
      </dsp:txBody>
      <dsp:txXfrm>
        <a:off x="4361657" y="4202134"/>
        <a:ext cx="2041783" cy="549022"/>
      </dsp:txXfrm>
    </dsp:sp>
    <dsp:sp modelId="{DFA8AAEE-AE8D-4086-9A09-6C79A5DD0199}">
      <dsp:nvSpPr>
        <dsp:cNvPr id="0" name=""/>
        <dsp:cNvSpPr/>
      </dsp:nvSpPr>
      <dsp:spPr>
        <a:xfrm>
          <a:off x="4098668" y="2639532"/>
          <a:ext cx="0" cy="156260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3B641-C883-4F5F-ACC8-E414408BE0D8}">
      <dsp:nvSpPr>
        <dsp:cNvPr id="0" name=""/>
        <dsp:cNvSpPr/>
      </dsp:nvSpPr>
      <dsp:spPr>
        <a:xfrm>
          <a:off x="4062853" y="2590119"/>
          <a:ext cx="94675" cy="98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5DFD6-4C72-4E7B-AC98-C52E8C915D38}">
      <dsp:nvSpPr>
        <dsp:cNvPr id="0" name=""/>
        <dsp:cNvSpPr/>
      </dsp:nvSpPr>
      <dsp:spPr>
        <a:xfrm rot="8100000">
          <a:off x="5189509" y="616456"/>
          <a:ext cx="371922" cy="37192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32CFC-CEB5-413F-BF71-8ECCE657B819}">
      <dsp:nvSpPr>
        <dsp:cNvPr id="0" name=""/>
        <dsp:cNvSpPr/>
      </dsp:nvSpPr>
      <dsp:spPr>
        <a:xfrm>
          <a:off x="5230827" y="657773"/>
          <a:ext cx="289287" cy="2892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34CD7-F7C5-4DDC-9B4F-87C6900FB3FE}">
      <dsp:nvSpPr>
        <dsp:cNvPr id="0" name=""/>
        <dsp:cNvSpPr/>
      </dsp:nvSpPr>
      <dsp:spPr>
        <a:xfrm>
          <a:off x="5638459" y="1076929"/>
          <a:ext cx="2041783" cy="1562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none" kern="1200">
              <a:solidFill>
                <a:schemeClr val="tx1"/>
              </a:solidFill>
              <a:latin typeface="Kievit Offc"/>
            </a:rPr>
            <a:t>Catalog Approved Deadline: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none" kern="1200">
              <a:solidFill>
                <a:schemeClr val="tx1"/>
              </a:solidFill>
              <a:latin typeface="Kievit Offc"/>
            </a:rPr>
            <a:t>Submissions must be fully approved in CIM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u="none" kern="1200" dirty="0">
              <a:solidFill>
                <a:schemeClr val="tx1"/>
              </a:solidFill>
              <a:latin typeface="Kievit Offc"/>
            </a:rPr>
            <a:t>Core Education Course Proposals</a:t>
          </a:r>
          <a:r>
            <a:rPr lang="en-US" sz="1200" b="0" kern="1200" dirty="0">
              <a:solidFill>
                <a:schemeClr val="tx1"/>
              </a:solidFill>
              <a:latin typeface="Kievit Offc"/>
            </a:rPr>
            <a:t> &amp; </a:t>
          </a:r>
          <a:r>
            <a:rPr lang="en-US" sz="1200" b="0" u="none" kern="1200" dirty="0">
              <a:solidFill>
                <a:schemeClr val="tx1"/>
              </a:solidFill>
              <a:latin typeface="Kievit Offc"/>
            </a:rPr>
            <a:t>Core Education-related</a:t>
          </a:r>
          <a:r>
            <a:rPr lang="en-US" sz="1200" b="0" kern="1200" dirty="0">
              <a:solidFill>
                <a:schemeClr val="tx1"/>
              </a:solidFill>
              <a:latin typeface="Kievit Offc"/>
            </a:rPr>
            <a:t> </a:t>
          </a:r>
          <a:r>
            <a:rPr lang="en-US" sz="1200" b="0" u="none" kern="1200" dirty="0">
              <a:solidFill>
                <a:schemeClr val="tx1"/>
              </a:solidFill>
              <a:latin typeface="Kievit Offc"/>
            </a:rPr>
            <a:t>program change proposals</a:t>
          </a:r>
          <a:r>
            <a:rPr lang="en-US" sz="1200" b="0" kern="1200" dirty="0">
              <a:solidFill>
                <a:schemeClr val="tx1"/>
              </a:solidFill>
              <a:latin typeface="Kievit Offc"/>
            </a:rPr>
            <a:t>.</a:t>
          </a:r>
          <a:endParaRPr lang="en-US" sz="1200" b="0" u="none" kern="1200" dirty="0">
            <a:solidFill>
              <a:schemeClr val="tx1"/>
            </a:solidFill>
            <a:latin typeface="Calibri Light" panose="020F0302020204030204"/>
            <a:ea typeface="Calibri Light" panose="020F0302020204030204"/>
            <a:cs typeface="Calibri Light" panose="020F0302020204030204"/>
          </a:endParaRPr>
        </a:p>
      </dsp:txBody>
      <dsp:txXfrm>
        <a:off x="5638459" y="1076929"/>
        <a:ext cx="2041783" cy="1562602"/>
      </dsp:txXfrm>
    </dsp:sp>
    <dsp:sp modelId="{85E22990-9779-4CD3-B759-42701EA2BD9F}">
      <dsp:nvSpPr>
        <dsp:cNvPr id="0" name=""/>
        <dsp:cNvSpPr/>
      </dsp:nvSpPr>
      <dsp:spPr>
        <a:xfrm>
          <a:off x="5638459" y="527906"/>
          <a:ext cx="2041783" cy="54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>
              <a:solidFill>
                <a:srgbClr val="DC4405"/>
              </a:solidFill>
              <a:latin typeface="Kievit Offc"/>
            </a:rPr>
            <a:t>MARCH 1, 2025</a:t>
          </a:r>
        </a:p>
      </dsp:txBody>
      <dsp:txXfrm>
        <a:off x="5638459" y="527906"/>
        <a:ext cx="2041783" cy="549022"/>
      </dsp:txXfrm>
    </dsp:sp>
    <dsp:sp modelId="{8E18F03C-9DB6-432B-9B56-5960292030DD}">
      <dsp:nvSpPr>
        <dsp:cNvPr id="0" name=""/>
        <dsp:cNvSpPr/>
      </dsp:nvSpPr>
      <dsp:spPr>
        <a:xfrm>
          <a:off x="5375470" y="1076929"/>
          <a:ext cx="0" cy="156260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BFC70-D290-4E05-BBD3-9078D63B2EC5}">
      <dsp:nvSpPr>
        <dsp:cNvPr id="0" name=""/>
        <dsp:cNvSpPr/>
      </dsp:nvSpPr>
      <dsp:spPr>
        <a:xfrm>
          <a:off x="5339655" y="2590119"/>
          <a:ext cx="94675" cy="98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37E11-AA71-4107-AEC5-A12BA3A1A389}">
      <dsp:nvSpPr>
        <dsp:cNvPr id="0" name=""/>
        <dsp:cNvSpPr/>
      </dsp:nvSpPr>
      <dsp:spPr>
        <a:xfrm rot="18900000">
          <a:off x="6466311" y="4290685"/>
          <a:ext cx="371922" cy="37192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71124-4065-4079-B865-BD768AECC451}">
      <dsp:nvSpPr>
        <dsp:cNvPr id="0" name=""/>
        <dsp:cNvSpPr/>
      </dsp:nvSpPr>
      <dsp:spPr>
        <a:xfrm>
          <a:off x="6507629" y="4332002"/>
          <a:ext cx="289287" cy="2892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DDEFE-4C6A-4F0E-B7C9-C862866EC40A}">
      <dsp:nvSpPr>
        <dsp:cNvPr id="0" name=""/>
        <dsp:cNvSpPr/>
      </dsp:nvSpPr>
      <dsp:spPr>
        <a:xfrm>
          <a:off x="6915261" y="2639532"/>
          <a:ext cx="2041783" cy="1562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DC4405"/>
              </a:solidFill>
              <a:latin typeface="Kievit Offc"/>
            </a:rPr>
            <a:t>CORE EDUCATION </a:t>
          </a:r>
          <a:br>
            <a:rPr lang="en-US" sz="1200" b="1" kern="1200">
              <a:solidFill>
                <a:srgbClr val="DC4405"/>
              </a:solidFill>
              <a:latin typeface="Kievit Offc"/>
            </a:rPr>
          </a:br>
          <a:r>
            <a:rPr lang="en-US" sz="1200" b="1" kern="1200">
              <a:solidFill>
                <a:srgbClr val="DC4405"/>
              </a:solidFill>
              <a:latin typeface="Kievit Offc"/>
            </a:rPr>
            <a:t>goes LIVE!!!</a:t>
          </a:r>
        </a:p>
      </dsp:txBody>
      <dsp:txXfrm>
        <a:off x="6915261" y="2639532"/>
        <a:ext cx="2041783" cy="1562602"/>
      </dsp:txXfrm>
    </dsp:sp>
    <dsp:sp modelId="{C3B9D7B2-CAF2-4A31-AF4A-CC7B8694EA67}">
      <dsp:nvSpPr>
        <dsp:cNvPr id="0" name=""/>
        <dsp:cNvSpPr/>
      </dsp:nvSpPr>
      <dsp:spPr>
        <a:xfrm>
          <a:off x="6915261" y="4202134"/>
          <a:ext cx="2041783" cy="54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 dirty="0">
              <a:solidFill>
                <a:srgbClr val="DC4405"/>
              </a:solidFill>
              <a:latin typeface="Kievit Offc"/>
            </a:rPr>
            <a:t>SUMMER 2025</a:t>
          </a:r>
        </a:p>
      </dsp:txBody>
      <dsp:txXfrm>
        <a:off x="6915261" y="4202134"/>
        <a:ext cx="2041783" cy="549022"/>
      </dsp:txXfrm>
    </dsp:sp>
    <dsp:sp modelId="{B78A0D40-F2E5-4286-A7FB-CA56D4E92226}">
      <dsp:nvSpPr>
        <dsp:cNvPr id="0" name=""/>
        <dsp:cNvSpPr/>
      </dsp:nvSpPr>
      <dsp:spPr>
        <a:xfrm>
          <a:off x="6652273" y="2639532"/>
          <a:ext cx="0" cy="156260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97495-AAA3-4E27-B00C-77D986FC23A1}">
      <dsp:nvSpPr>
        <dsp:cNvPr id="0" name=""/>
        <dsp:cNvSpPr/>
      </dsp:nvSpPr>
      <dsp:spPr>
        <a:xfrm>
          <a:off x="6616457" y="2590119"/>
          <a:ext cx="94675" cy="98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A0696-E8A4-5E47-B426-CB2DE1C28947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39D37-EB39-9B49-85DF-DD837FDB4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4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BA8271F-576B-012C-5521-ED58DFD8D60B}"/>
              </a:ext>
            </a:extLst>
          </p:cNvPr>
          <p:cNvSpPr/>
          <p:nvPr userDrawn="1"/>
        </p:nvSpPr>
        <p:spPr>
          <a:xfrm>
            <a:off x="0" y="5184662"/>
            <a:ext cx="12192000" cy="1673338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8B37A10-3F3D-61B8-47F6-ED17711DB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5567" y="5596533"/>
            <a:ext cx="2950834" cy="913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E39F0-5EF4-CD2D-065A-54865F4EA1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87" b="16123"/>
          <a:stretch/>
        </p:blipFill>
        <p:spPr>
          <a:xfrm>
            <a:off x="0" y="5184662"/>
            <a:ext cx="8389257" cy="17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5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AE6088-6858-0EE6-72E8-2CA507698E0E}"/>
              </a:ext>
            </a:extLst>
          </p:cNvPr>
          <p:cNvSpPr/>
          <p:nvPr userDrawn="1"/>
        </p:nvSpPr>
        <p:spPr>
          <a:xfrm>
            <a:off x="0" y="5528513"/>
            <a:ext cx="12192000" cy="13294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9377B592-E65D-E726-27E7-36AFE159A692}"/>
              </a:ext>
            </a:extLst>
          </p:cNvPr>
          <p:cNvSpPr>
            <a:spLocks noGrp="1"/>
          </p:cNvSpPr>
          <p:nvPr userDrawn="1"/>
        </p:nvSpPr>
        <p:spPr>
          <a:xfrm>
            <a:off x="4334642" y="6245991"/>
            <a:ext cx="668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/>
                </a:solidFill>
                <a:latin typeface="KievitPro-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OREGON STATE UNIVERSITY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549005BB-6F84-6585-BFFA-BB57BBD0EF0A}"/>
              </a:ext>
            </a:extLst>
          </p:cNvPr>
          <p:cNvSpPr>
            <a:spLocks noGrp="1"/>
          </p:cNvSpPr>
          <p:nvPr userDrawn="1"/>
        </p:nvSpPr>
        <p:spPr>
          <a:xfrm>
            <a:off x="11014842" y="6245991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KievitPro-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664D828-99FB-67D2-6290-8783FD0E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42" y="10477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4B5AC4C-982E-9162-C0CA-F1BE77BEEF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3EA529B-343B-31CE-5E84-81CBF301C9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2668788"/>
          </a:xfrm>
        </p:spPr>
        <p:txBody>
          <a:bodyPr/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endParaRPr lang="en-US"/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4C18AEB-1444-CC3D-CC83-3DAF0BD6A23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F8DDF2C7-3886-3AB8-C7BB-479BFC60144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2668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3" name="Picture 2" descr="A close-up of a diagram&#10;&#10;Description automatically generated">
            <a:extLst>
              <a:ext uri="{FF2B5EF4-FFF2-40B4-BE49-F238E27FC236}">
                <a16:creationId xmlns:a16="http://schemas.microsoft.com/office/drawing/2014/main" id="{75E24DB3-08C6-731B-F574-D73780FDB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654" b="22650"/>
          <a:stretch/>
        </p:blipFill>
        <p:spPr>
          <a:xfrm>
            <a:off x="0" y="5528513"/>
            <a:ext cx="7416800" cy="13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3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24CE14-16FE-5ADC-4E3B-76A213C1ECA2}"/>
              </a:ext>
            </a:extLst>
          </p:cNvPr>
          <p:cNvSpPr/>
          <p:nvPr userDrawn="1"/>
        </p:nvSpPr>
        <p:spPr>
          <a:xfrm>
            <a:off x="0" y="5581247"/>
            <a:ext cx="12192000" cy="13294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9377B592-E65D-E726-27E7-36AFE159A692}"/>
              </a:ext>
            </a:extLst>
          </p:cNvPr>
          <p:cNvSpPr>
            <a:spLocks noGrp="1"/>
          </p:cNvSpPr>
          <p:nvPr userDrawn="1"/>
        </p:nvSpPr>
        <p:spPr>
          <a:xfrm>
            <a:off x="4334642" y="6245991"/>
            <a:ext cx="668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/>
                </a:solidFill>
                <a:latin typeface="KievitPro-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OREGON STATE UNIVERSITY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549005BB-6F84-6585-BFFA-BB57BBD0EF0A}"/>
              </a:ext>
            </a:extLst>
          </p:cNvPr>
          <p:cNvSpPr>
            <a:spLocks noGrp="1"/>
          </p:cNvSpPr>
          <p:nvPr userDrawn="1"/>
        </p:nvSpPr>
        <p:spPr>
          <a:xfrm>
            <a:off x="11014842" y="6245991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KievitPro-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664D828-99FB-67D2-6290-8783FD0E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42" y="10477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3EA529B-343B-31CE-5E84-81CBF301C9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65738"/>
            <a:ext cx="5157787" cy="3408125"/>
          </a:xfrm>
        </p:spPr>
        <p:txBody>
          <a:bodyPr/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endParaRPr lang="en-US"/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F8DDF2C7-3886-3AB8-C7BB-479BFC60144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65738"/>
            <a:ext cx="5183188" cy="3408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3" name="Picture 2" descr="A close-up of a diagram&#10;&#10;Description automatically generated">
            <a:extLst>
              <a:ext uri="{FF2B5EF4-FFF2-40B4-BE49-F238E27FC236}">
                <a16:creationId xmlns:a16="http://schemas.microsoft.com/office/drawing/2014/main" id="{7506AE69-B9A8-C432-A539-C257E52E4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654" b="22650"/>
          <a:stretch/>
        </p:blipFill>
        <p:spPr>
          <a:xfrm>
            <a:off x="0" y="5528513"/>
            <a:ext cx="7416800" cy="13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5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0FFBB5-7450-92D7-EC7A-317DC44B1EE2}"/>
              </a:ext>
            </a:extLst>
          </p:cNvPr>
          <p:cNvSpPr/>
          <p:nvPr userDrawn="1"/>
        </p:nvSpPr>
        <p:spPr>
          <a:xfrm>
            <a:off x="0" y="5528513"/>
            <a:ext cx="12192000" cy="13294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9377B592-E65D-E726-27E7-36AFE159A692}"/>
              </a:ext>
            </a:extLst>
          </p:cNvPr>
          <p:cNvSpPr>
            <a:spLocks noGrp="1"/>
          </p:cNvSpPr>
          <p:nvPr userDrawn="1"/>
        </p:nvSpPr>
        <p:spPr>
          <a:xfrm>
            <a:off x="4334642" y="6245991"/>
            <a:ext cx="668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/>
                </a:solidFill>
                <a:latin typeface="KievitPro-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OREGON STATE UNIVERSITY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549005BB-6F84-6585-BFFA-BB57BBD0EF0A}"/>
              </a:ext>
            </a:extLst>
          </p:cNvPr>
          <p:cNvSpPr>
            <a:spLocks noGrp="1"/>
          </p:cNvSpPr>
          <p:nvPr userDrawn="1"/>
        </p:nvSpPr>
        <p:spPr>
          <a:xfrm>
            <a:off x="11014842" y="6245991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KievitPro-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664D828-99FB-67D2-6290-8783FD0E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42" y="10477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4C18AEB-1444-CC3D-CC83-3DAF0BD6A23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9242" y="1681163"/>
            <a:ext cx="10856146" cy="3245816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3" name="Picture 2" descr="A close-up of a diagram&#10;&#10;Description automatically generated">
            <a:extLst>
              <a:ext uri="{FF2B5EF4-FFF2-40B4-BE49-F238E27FC236}">
                <a16:creationId xmlns:a16="http://schemas.microsoft.com/office/drawing/2014/main" id="{CFD58132-D909-4D6C-89AF-750445A7D3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654" b="22650"/>
          <a:stretch/>
        </p:blipFill>
        <p:spPr>
          <a:xfrm>
            <a:off x="0" y="5528513"/>
            <a:ext cx="7416800" cy="13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5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C8B4E-1829-0800-F67D-7418DE76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EB90895F-EBA0-BB2F-78CF-2F39367415EE}"/>
              </a:ext>
            </a:extLst>
          </p:cNvPr>
          <p:cNvSpPr>
            <a:spLocks noGrp="1"/>
          </p:cNvSpPr>
          <p:nvPr userDrawn="1"/>
        </p:nvSpPr>
        <p:spPr>
          <a:xfrm>
            <a:off x="4334642" y="6245991"/>
            <a:ext cx="668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/>
                </a:solidFill>
                <a:latin typeface="KievitPro-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OREGON STATE UNIVERSITY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BC461491-6BD9-DCDD-4A39-DED25195574E}"/>
              </a:ext>
            </a:extLst>
          </p:cNvPr>
          <p:cNvSpPr>
            <a:spLocks noGrp="1"/>
          </p:cNvSpPr>
          <p:nvPr userDrawn="1"/>
        </p:nvSpPr>
        <p:spPr>
          <a:xfrm>
            <a:off x="11014842" y="6245991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KievitPro-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3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62A46CE1-4C21-DCD8-1B5C-E4A6338442E0}"/>
              </a:ext>
            </a:extLst>
          </p:cNvPr>
          <p:cNvSpPr>
            <a:spLocks noGrp="1"/>
          </p:cNvSpPr>
          <p:nvPr userDrawn="1"/>
        </p:nvSpPr>
        <p:spPr>
          <a:xfrm>
            <a:off x="4334642" y="6245991"/>
            <a:ext cx="668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/>
                </a:solidFill>
                <a:latin typeface="KievitPro-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OREGON STATE UNIVERSITY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3C7915-E3A5-625F-4874-49F480E449F0}"/>
              </a:ext>
            </a:extLst>
          </p:cNvPr>
          <p:cNvSpPr>
            <a:spLocks noGrp="1"/>
          </p:cNvSpPr>
          <p:nvPr userDrawn="1"/>
        </p:nvSpPr>
        <p:spPr>
          <a:xfrm>
            <a:off x="11014842" y="6245991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KievitPro-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0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B3E4A-F1C3-B1A3-5140-D8298FE3C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E1DEC9-8C19-41DD-6281-1ACB340885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85E3F-403B-6336-B9D0-3F391BBE5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9B4EA37F-BD0B-079C-F822-39C78FABBA03}"/>
              </a:ext>
            </a:extLst>
          </p:cNvPr>
          <p:cNvSpPr>
            <a:spLocks noGrp="1"/>
          </p:cNvSpPr>
          <p:nvPr userDrawn="1"/>
        </p:nvSpPr>
        <p:spPr>
          <a:xfrm>
            <a:off x="4334642" y="6245991"/>
            <a:ext cx="668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/>
                </a:solidFill>
                <a:latin typeface="KievitPro-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OREGON STATE UNIVERSITY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69E7BE1F-27A9-02C2-8FBA-0231E90C709D}"/>
              </a:ext>
            </a:extLst>
          </p:cNvPr>
          <p:cNvSpPr>
            <a:spLocks noGrp="1"/>
          </p:cNvSpPr>
          <p:nvPr userDrawn="1"/>
        </p:nvSpPr>
        <p:spPr>
          <a:xfrm>
            <a:off x="11014842" y="6245991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KievitPro-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1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White - No Crest" type="obj">
  <p:cSld name="Title and Content - White - No Cres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226174"/>
            <a:ext cx="668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10718800" y="6226174"/>
            <a:ext cx="63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14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ECF730-1A2D-03AD-69F5-6B51BBA6F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E7592-9B78-CCBE-BA8C-559179166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019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21" r:id="rId3"/>
    <p:sldLayoutId id="2147483720" r:id="rId4"/>
    <p:sldLayoutId id="2147483714" r:id="rId5"/>
    <p:sldLayoutId id="2147483724" r:id="rId6"/>
    <p:sldLayoutId id="2147483717" r:id="rId7"/>
    <p:sldLayoutId id="214748372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Stratum2 Medium" panose="020B050603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ievit Offc" panose="020B0504030101020102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ievit Offc" panose="020B0504030101020102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ievit Offc" panose="020B0504030101020102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ievit Offc" panose="020B0504030101020102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ievit Offc" panose="020B05040301010201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mailto:cim.help@oregonstate.edu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B4258-A881-2565-05A0-88DF77964E55}"/>
              </a:ext>
            </a:extLst>
          </p:cNvPr>
          <p:cNvSpPr txBox="1">
            <a:spLocks/>
          </p:cNvSpPr>
          <p:nvPr/>
        </p:nvSpPr>
        <p:spPr>
          <a:xfrm>
            <a:off x="641131" y="1296921"/>
            <a:ext cx="10909738" cy="23876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Stratum2 Medium" panose="020B0506030000020004" pitchFamily="34" charset="0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chemeClr val="tx2"/>
                </a:solidFill>
                <a:latin typeface="Stratum2 Medium"/>
              </a:rPr>
              <a:t>Faculty Senate Update</a:t>
            </a:r>
          </a:p>
          <a:p>
            <a:r>
              <a:rPr lang="en-US" sz="8000">
                <a:solidFill>
                  <a:schemeClr val="tx2"/>
                </a:solidFill>
                <a:latin typeface="Stratum2 Medium"/>
              </a:rPr>
              <a:t>June 13, 2024</a:t>
            </a:r>
            <a:endParaRPr lang="en-US" sz="8000">
              <a:solidFill>
                <a:schemeClr val="tx2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33FDF1-6F72-AC7E-79DF-E1862C0D81CB}"/>
              </a:ext>
            </a:extLst>
          </p:cNvPr>
          <p:cNvSpPr txBox="1">
            <a:spLocks/>
          </p:cNvSpPr>
          <p:nvPr/>
        </p:nvSpPr>
        <p:spPr>
          <a:xfrm>
            <a:off x="641131" y="714888"/>
            <a:ext cx="10909738" cy="53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Stratum2 Medium" panose="020B0506030000020004" pitchFamily="34" charset="0"/>
                <a:ea typeface="+mj-ea"/>
                <a:cs typeface="+mj-cs"/>
              </a:defRPr>
            </a:lvl1pPr>
          </a:lstStyle>
          <a:p>
            <a:r>
              <a:rPr lang="en-US" sz="2400" b="0">
                <a:latin typeface="Kievit Offc" panose="020B0504030101020102" pitchFamily="34" charset="0"/>
              </a:rPr>
              <a:t>Core Education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0743CA-4656-5492-5676-77D7B7BA8D22}"/>
              </a:ext>
            </a:extLst>
          </p:cNvPr>
          <p:cNvSpPr txBox="1">
            <a:spLocks/>
          </p:cNvSpPr>
          <p:nvPr/>
        </p:nvSpPr>
        <p:spPr>
          <a:xfrm>
            <a:off x="641131" y="3684521"/>
            <a:ext cx="10909738" cy="53639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Stratum2 Medium" panose="020B0506030000020004" pitchFamily="34" charset="0"/>
                <a:ea typeface="+mj-ea"/>
                <a:cs typeface="+mj-cs"/>
              </a:defRPr>
            </a:lvl1pPr>
          </a:lstStyle>
          <a:p>
            <a:r>
              <a:rPr lang="en-US" sz="1800" b="0">
                <a:latin typeface="Kievit Offc"/>
              </a:rPr>
              <a:t>McKenzie Huber, Director of Core Education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9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F6226A-0503-9B14-6FA4-9AE81008F31F}"/>
              </a:ext>
            </a:extLst>
          </p:cNvPr>
          <p:cNvSpPr txBox="1"/>
          <p:nvPr/>
        </p:nvSpPr>
        <p:spPr>
          <a:xfrm>
            <a:off x="3210" y="6312629"/>
            <a:ext cx="422047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Kievit Offc"/>
                <a:cs typeface="Calibri"/>
              </a:rPr>
              <a:t>Data reflects the Academic Year 2024. </a:t>
            </a:r>
            <a:br>
              <a:rPr lang="en-US" sz="1200">
                <a:latin typeface="Kievit Offc"/>
                <a:cs typeface="Calibri"/>
              </a:rPr>
            </a:br>
            <a:r>
              <a:rPr lang="en-US" sz="1200">
                <a:latin typeface="Kievit Offc"/>
                <a:cs typeface="Calibri"/>
              </a:rPr>
              <a:t>The image reflects the dashboard as of 6/12/2024 at 3:30 pm.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E199D-BC61-1173-3B1A-FC6A7D678CAE}"/>
              </a:ext>
            </a:extLst>
          </p:cNvPr>
          <p:cNvSpPr txBox="1"/>
          <p:nvPr/>
        </p:nvSpPr>
        <p:spPr>
          <a:xfrm>
            <a:off x="180216" y="1713403"/>
            <a:ext cx="233362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Kievit Offc"/>
                <a:cs typeface="Calibri"/>
              </a:rPr>
              <a:t>Core Education CIM Status</a:t>
            </a:r>
          </a:p>
          <a:p>
            <a:r>
              <a:rPr lang="en-US" sz="3600">
                <a:latin typeface="Kievit Offc"/>
                <a:cs typeface="Calibri"/>
              </a:rPr>
              <a:t>Dashboard</a:t>
            </a:r>
          </a:p>
        </p:txBody>
      </p:sp>
      <p:pic>
        <p:nvPicPr>
          <p:cNvPr id="7" name="Picture 6" descr="A graph with numbers and text&#10;&#10;Description automatically generated">
            <a:extLst>
              <a:ext uri="{FF2B5EF4-FFF2-40B4-BE49-F238E27FC236}">
                <a16:creationId xmlns:a16="http://schemas.microsoft.com/office/drawing/2014/main" id="{5BF8D7BD-1073-B255-1E61-7DA262327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604" y="356111"/>
            <a:ext cx="7020886" cy="56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5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BD52-34F0-2AAA-1BC8-200FAD9DF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CIM Submission Deadlines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D0704E4-3BDB-B714-FC6B-90B6372139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8421675"/>
              </p:ext>
            </p:extLst>
          </p:nvPr>
        </p:nvGraphicFramePr>
        <p:xfrm>
          <a:off x="1633779" y="634410"/>
          <a:ext cx="8962319" cy="527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67" name="TextBox 3466">
            <a:extLst>
              <a:ext uri="{FF2B5EF4-FFF2-40B4-BE49-F238E27FC236}">
                <a16:creationId xmlns:a16="http://schemas.microsoft.com/office/drawing/2014/main" id="{FC1721FF-05F7-BE74-B9A8-2614A9207033}"/>
              </a:ext>
            </a:extLst>
          </p:cNvPr>
          <p:cNvSpPr txBox="1"/>
          <p:nvPr/>
        </p:nvSpPr>
        <p:spPr>
          <a:xfrm>
            <a:off x="6828269" y="5653079"/>
            <a:ext cx="338048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Kievit Offc"/>
                <a:ea typeface="Calibri"/>
                <a:cs typeface="Calibri"/>
              </a:rPr>
              <a:t>For Questions or support, please contact </a:t>
            </a:r>
            <a:r>
              <a:rPr lang="en-US" sz="1400">
                <a:latin typeface="Kievit Offc"/>
                <a:ea typeface="+mn-lt"/>
                <a:cs typeface="+mn-lt"/>
                <a:hlinkClick r:id="rId7"/>
              </a:rPr>
              <a:t>cim.help@oregonstate.edu</a:t>
            </a:r>
            <a:r>
              <a:rPr lang="en-US" sz="1400">
                <a:latin typeface="Kievit Offc"/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4910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D3EDA-C821-77C3-C451-4DC16B9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tratum2 Medium"/>
              </a:rPr>
              <a:t>DPO Academies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FA378-5B09-5184-67DD-70E9380907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9242" y="1183758"/>
            <a:ext cx="10856146" cy="32458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>
                <a:solidFill>
                  <a:srgbClr val="000000"/>
                </a:solidFill>
                <a:latin typeface="Kievit Offc"/>
              </a:rPr>
              <a:t>Academy Structure</a:t>
            </a:r>
            <a:endParaRPr lang="en-US" sz="280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>
                <a:latin typeface="Kievit Offc"/>
              </a:rPr>
              <a:t>Foundations: 15 hours </a:t>
            </a:r>
            <a:endParaRPr lang="en-US" b="1">
              <a:latin typeface="Kievit Offc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>
                <a:latin typeface="Kievit Offc"/>
              </a:rPr>
              <a:t>Advanced: 6 hours 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1">
              <a:latin typeface="Kievit Offc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>
                <a:latin typeface="Kievit Offc"/>
              </a:rPr>
              <a:t>Summer 2024 – </a:t>
            </a:r>
            <a:r>
              <a:rPr lang="en-US" sz="2800" b="1">
                <a:solidFill>
                  <a:schemeClr val="tx2"/>
                </a:solidFill>
                <a:latin typeface="Kievit Offc"/>
              </a:rPr>
              <a:t>Full!</a:t>
            </a:r>
            <a:endParaRPr lang="en-US" b="1">
              <a:solidFill>
                <a:schemeClr val="tx2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>
                <a:latin typeface="Kievit Offc"/>
              </a:rPr>
              <a:t>Foundations:</a:t>
            </a:r>
            <a:r>
              <a:rPr lang="en-US" b="1">
                <a:latin typeface="Kievit Offc"/>
              </a:rPr>
              <a:t> </a:t>
            </a:r>
            <a:r>
              <a:rPr lang="en-US">
                <a:latin typeface="Kievit Offc"/>
              </a:rPr>
              <a:t>June</a:t>
            </a:r>
            <a:r>
              <a:rPr lang="en-US" b="0">
                <a:latin typeface="Kievit Offc"/>
              </a:rPr>
              <a:t> </a:t>
            </a:r>
            <a:r>
              <a:rPr lang="en-US">
                <a:latin typeface="Kievit Offc"/>
              </a:rPr>
              <a:t>17-18; 20-21</a:t>
            </a:r>
            <a:r>
              <a:rPr lang="en-US" b="0">
                <a:latin typeface="Kievit Offc"/>
              </a:rPr>
              <a:t> </a:t>
            </a:r>
            <a:endParaRPr lang="en-US" b="1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>
                <a:latin typeface="Kievit Offc"/>
              </a:rPr>
              <a:t>Advanced:</a:t>
            </a:r>
            <a:r>
              <a:rPr lang="en-US" b="1">
                <a:latin typeface="Kievit Offc"/>
              </a:rPr>
              <a:t> </a:t>
            </a:r>
            <a:r>
              <a:rPr lang="en-US">
                <a:latin typeface="Kievit Offc"/>
              </a:rPr>
              <a:t>June 17-18 </a:t>
            </a:r>
            <a:endParaRPr lang="en-US" b="1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>
                <a:latin typeface="Kievit Offc"/>
              </a:rPr>
              <a:t>Fall 2024 – </a:t>
            </a:r>
            <a:r>
              <a:rPr lang="en-US" sz="2800" b="1">
                <a:solidFill>
                  <a:srgbClr val="DC4405"/>
                </a:solidFill>
                <a:latin typeface="Kievit Offc"/>
              </a:rPr>
              <a:t>Space Still Available!</a:t>
            </a:r>
            <a:endParaRPr lang="en-US" sz="2800" b="1">
              <a:solidFill>
                <a:srgbClr val="DC4405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>
                <a:latin typeface="Kievit Offc"/>
              </a:rPr>
              <a:t>Foundations:</a:t>
            </a:r>
            <a:r>
              <a:rPr lang="en-US" b="1">
                <a:latin typeface="Kievit Offc"/>
              </a:rPr>
              <a:t> </a:t>
            </a:r>
            <a:r>
              <a:rPr lang="en-US">
                <a:latin typeface="Kievit Offc"/>
              </a:rPr>
              <a:t>Fridays, 9am-Noon, Weeks 2, 4, 6, 8, 10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>
                <a:latin typeface="Kievit Offc"/>
              </a:rPr>
              <a:t>Advanced: Fridays, 10am-Noon, Weeks 0, 1, 3</a:t>
            </a:r>
            <a:endParaRPr lang="en-US" b="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310187C-D47E-E517-BB4A-92320EF95215}"/>
              </a:ext>
            </a:extLst>
          </p:cNvPr>
          <p:cNvGrpSpPr/>
          <p:nvPr/>
        </p:nvGrpSpPr>
        <p:grpSpPr>
          <a:xfrm>
            <a:off x="8041914" y="1"/>
            <a:ext cx="3518956" cy="5517222"/>
            <a:chOff x="8041914" y="1"/>
            <a:chExt cx="3518956" cy="55172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ABDC55-A17C-7CF6-6650-8816F69B270F}"/>
                </a:ext>
              </a:extLst>
            </p:cNvPr>
            <p:cNvSpPr/>
            <p:nvPr/>
          </p:nvSpPr>
          <p:spPr>
            <a:xfrm>
              <a:off x="8041914" y="1"/>
              <a:ext cx="3518956" cy="551722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 qr code with black squares&#10;&#10;Description automatically generated">
              <a:extLst>
                <a:ext uri="{FF2B5EF4-FFF2-40B4-BE49-F238E27FC236}">
                  <a16:creationId xmlns:a16="http://schemas.microsoft.com/office/drawing/2014/main" id="{39F321D3-62C9-76AE-79EA-49FABB2A1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2812" y="1430338"/>
              <a:ext cx="3017160" cy="290104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2DF22E-5F6E-FEAA-2D25-95DFFA18745E}"/>
                </a:ext>
              </a:extLst>
            </p:cNvPr>
            <p:cNvSpPr txBox="1"/>
            <p:nvPr/>
          </p:nvSpPr>
          <p:spPr>
            <a:xfrm>
              <a:off x="8041914" y="722093"/>
              <a:ext cx="3518956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rgbClr val="FFFFFF"/>
                  </a:solidFill>
                  <a:ea typeface="Calibri"/>
                  <a:cs typeface="Calibri"/>
                </a:rPr>
                <a:t>Schedule &amp; Registration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991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6EAC9-D4F3-C7BB-B312-882D45F32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tratum2 Medium"/>
              </a:rPr>
              <a:t>Seeking Solutions</a:t>
            </a:r>
            <a:endParaRPr lang="en-US"/>
          </a:p>
        </p:txBody>
      </p:sp>
      <p:pic>
        <p:nvPicPr>
          <p:cNvPr id="7" name="Content Placeholder 6" descr="A group of hands holding each other&#10;&#10;Description automatically generated">
            <a:extLst>
              <a:ext uri="{FF2B5EF4-FFF2-40B4-BE49-F238E27FC236}">
                <a16:creationId xmlns:a16="http://schemas.microsoft.com/office/drawing/2014/main" id="{6747DF59-64A7-F17C-172D-698AD9F5AD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3756" y="2613013"/>
            <a:ext cx="4770120" cy="205426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3BC42-3374-3EAF-86FD-639A2B106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9242" y="1359417"/>
            <a:ext cx="11193516" cy="8239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>
                <a:latin typeface="Kievit Offc"/>
              </a:rPr>
              <a:t>Introducing Seeking Solutions Faculty Fellows - </a:t>
            </a:r>
            <a:r>
              <a:rPr lang="en-US" b="0" dirty="0">
                <a:latin typeface="Kievit Offc"/>
              </a:rPr>
              <a:t>Dr. Troy Hall and Dr. Meg Mobley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59BD1-F853-CB40-FDF2-F6FDF856F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9242" y="1965262"/>
            <a:ext cx="10593388" cy="313170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Kievit Offc"/>
              </a:rPr>
              <a:t>Available for:</a:t>
            </a:r>
            <a:endParaRPr lang="en-US" sz="2400" dirty="0"/>
          </a:p>
          <a:p>
            <a:pPr lvl="1"/>
            <a:r>
              <a:rPr lang="en-US" dirty="0">
                <a:latin typeface="Kievit Offc"/>
              </a:rPr>
              <a:t>Consultations</a:t>
            </a:r>
            <a:endParaRPr lang="en-US" dirty="0"/>
          </a:p>
          <a:p>
            <a:pPr lvl="1"/>
            <a:r>
              <a:rPr lang="en-US" dirty="0">
                <a:latin typeface="Kievit Offc"/>
              </a:rPr>
              <a:t>Course proposals support </a:t>
            </a:r>
          </a:p>
          <a:p>
            <a:pPr lvl="1"/>
            <a:r>
              <a:rPr lang="en-US" dirty="0">
                <a:latin typeface="Kievit Offc"/>
              </a:rPr>
              <a:t>Teaching Seeking Solutions courses</a:t>
            </a:r>
          </a:p>
          <a:p>
            <a:pPr marL="0" indent="0">
              <a:buNone/>
            </a:pPr>
            <a:endParaRPr lang="en-US" sz="2400" b="1" dirty="0">
              <a:latin typeface="Kievit Offc"/>
            </a:endParaRPr>
          </a:p>
          <a:p>
            <a:pPr marL="0" indent="0">
              <a:buNone/>
            </a:pPr>
            <a:r>
              <a:rPr lang="en-US" sz="2400" b="1" dirty="0">
                <a:latin typeface="Kievit Offc"/>
              </a:rPr>
              <a:t>Resources and FAQs added to the </a:t>
            </a:r>
          </a:p>
          <a:p>
            <a:pPr marL="0" indent="0">
              <a:buNone/>
            </a:pPr>
            <a:r>
              <a:rPr lang="en-US" sz="2400" b="1" dirty="0">
                <a:latin typeface="Kievit Offc"/>
              </a:rPr>
              <a:t>Core Education website</a:t>
            </a:r>
            <a:r>
              <a:rPr lang="en-US" sz="2000" b="1" dirty="0">
                <a:latin typeface="Kievit Offc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Kievit Offc"/>
              </a:rPr>
              <a:t>https://</a:t>
            </a:r>
            <a:r>
              <a:rPr lang="en-US" sz="2000" dirty="0" err="1">
                <a:latin typeface="Kievit Offc"/>
              </a:rPr>
              <a:t>beav.es</a:t>
            </a:r>
            <a:r>
              <a:rPr lang="en-US" sz="2000" dirty="0">
                <a:latin typeface="Kievit Offc"/>
              </a:rPr>
              <a:t>/</a:t>
            </a:r>
            <a:r>
              <a:rPr lang="en-US" sz="2000" dirty="0" err="1">
                <a:latin typeface="Kievit Offc"/>
              </a:rPr>
              <a:t>pqW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138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AA03-97BB-7D1D-08E5-067D65AB2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tratum2 Medium"/>
              </a:rPr>
              <a:t>Call to Action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6994F-FE15-BF2E-88D3-F1C5C0231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9242" y="1424915"/>
            <a:ext cx="10856146" cy="3744824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>
                <a:solidFill>
                  <a:schemeClr val="tx2"/>
                </a:solidFill>
                <a:latin typeface="Kievit Offc"/>
              </a:rPr>
              <a:t>Submit courses to CIM by November 1, 2024</a:t>
            </a:r>
            <a:endParaRPr lang="en-US" u="sng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  <a:latin typeface="Kievit Offc"/>
            </a:endParaRPr>
          </a:p>
          <a:p>
            <a:r>
              <a:rPr lang="en-US">
                <a:latin typeface="Kievit Offc"/>
              </a:rPr>
              <a:t>Attend  June and September CADIs specifically for:</a:t>
            </a:r>
            <a:endParaRPr lang="en-US"/>
          </a:p>
          <a:p>
            <a:pPr marL="342900" indent="-342900">
              <a:buChar char="•"/>
            </a:pPr>
            <a:r>
              <a:rPr lang="en-US">
                <a:latin typeface="Kievit Offc"/>
              </a:rPr>
              <a:t>Seeking Solutions </a:t>
            </a:r>
            <a:endParaRPr lang="en-US"/>
          </a:p>
          <a:p>
            <a:pPr marL="342900" indent="-342900">
              <a:buChar char="•"/>
            </a:pPr>
            <a:r>
              <a:rPr lang="en-US">
                <a:latin typeface="Kievit Offc"/>
              </a:rPr>
              <a:t>DPO Foundations and Advanced</a:t>
            </a:r>
          </a:p>
          <a:p>
            <a:pPr marL="342900" indent="-342900">
              <a:buChar char="•"/>
            </a:pPr>
            <a:r>
              <a:rPr lang="en-US">
                <a:latin typeface="Kievit Offc"/>
              </a:rPr>
              <a:t>Beyond OSU I and II</a:t>
            </a:r>
          </a:p>
          <a:p>
            <a:pPr marL="342900" indent="-342900">
              <a:buChar char="•"/>
            </a:pPr>
            <a:r>
              <a:rPr lang="en-US">
                <a:latin typeface="Kievit Offc"/>
              </a:rPr>
              <a:t>Writing Elevation </a:t>
            </a:r>
          </a:p>
          <a:p>
            <a:endParaRPr lang="en-US">
              <a:latin typeface="Kievit Offc"/>
            </a:endParaRPr>
          </a:p>
          <a:p>
            <a:endParaRPr lang="en-US">
              <a:latin typeface="Kievit Offc"/>
            </a:endParaRPr>
          </a:p>
          <a:p>
            <a:endParaRPr lang="en-US">
              <a:latin typeface="Kievit Offc"/>
            </a:endParaRPr>
          </a:p>
        </p:txBody>
      </p:sp>
    </p:spTree>
    <p:extLst>
      <p:ext uri="{BB962C8B-B14F-4D97-AF65-F5344CB8AC3E}">
        <p14:creationId xmlns:p14="http://schemas.microsoft.com/office/powerpoint/2010/main" val="24390807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SU Custom">
      <a:dk1>
        <a:sysClr val="windowText" lastClr="000000"/>
      </a:dk1>
      <a:lt1>
        <a:srgbClr val="F2F2F2"/>
      </a:lt1>
      <a:dk2>
        <a:srgbClr val="D73F09"/>
      </a:dk2>
      <a:lt2>
        <a:srgbClr val="A5A5A5"/>
      </a:lt2>
      <a:accent1>
        <a:srgbClr val="262626"/>
      </a:accent1>
      <a:accent2>
        <a:srgbClr val="A5A5A5"/>
      </a:accent2>
      <a:accent3>
        <a:srgbClr val="595959"/>
      </a:accent3>
      <a:accent4>
        <a:srgbClr val="D8D8D8"/>
      </a:accent4>
      <a:accent5>
        <a:srgbClr val="0C0C0C"/>
      </a:accent5>
      <a:accent6>
        <a:srgbClr val="7F7F7F"/>
      </a:accent6>
      <a:hlink>
        <a:srgbClr val="000000"/>
      </a:hlink>
      <a:folHlink>
        <a:srgbClr val="D73F0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A83FFF25D50845B624AA39CE199130" ma:contentTypeVersion="13" ma:contentTypeDescription="Create a new document." ma:contentTypeScope="" ma:versionID="1009ba18a797d6815db85d928073a55c">
  <xsd:schema xmlns:xsd="http://www.w3.org/2001/XMLSchema" xmlns:xs="http://www.w3.org/2001/XMLSchema" xmlns:p="http://schemas.microsoft.com/office/2006/metadata/properties" xmlns:ns2="4a5ab0c3-643f-425c-ad10-de3043e2e093" xmlns:ns3="a8bb1055-017e-4eec-97da-04c1c2015faa" targetNamespace="http://schemas.microsoft.com/office/2006/metadata/properties" ma:root="true" ma:fieldsID="2c7a3e4e289053f5eb38de1bebf6374d" ns2:_="" ns3:_="">
    <xsd:import namespace="4a5ab0c3-643f-425c-ad10-de3043e2e093"/>
    <xsd:import namespace="a8bb1055-017e-4eec-97da-04c1c2015f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ab0c3-643f-425c-ad10-de3043e2e0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67fbf92-1b53-425d-aad6-d94047b3bd1c}" ma:internalName="TaxCatchAll" ma:showField="CatchAllData" ma:web="4a5ab0c3-643f-425c-ad10-de3043e2e0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b1055-017e-4eec-97da-04c1c2015f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2777389-5812-4b7a-9ab1-3d72f20980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bb1055-017e-4eec-97da-04c1c2015faa">
      <Terms xmlns="http://schemas.microsoft.com/office/infopath/2007/PartnerControls"/>
    </lcf76f155ced4ddcb4097134ff3c332f>
    <TaxCatchAll xmlns="4a5ab0c3-643f-425c-ad10-de3043e2e093" xsi:nil="true"/>
    <SharedWithUsers xmlns="4a5ab0c3-643f-425c-ad10-de3043e2e093">
      <UserInfo>
        <DisplayName>Furman, Kali</DisplayName>
        <AccountId>250</AccountId>
        <AccountType/>
      </UserInfo>
      <UserInfo>
        <DisplayName>Watson, Adam</DisplayName>
        <AccountId>383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B1F29C8-F4F4-4B27-8B38-2A3312CBC4BC}">
  <ds:schemaRefs>
    <ds:schemaRef ds:uri="4a5ab0c3-643f-425c-ad10-de3043e2e093"/>
    <ds:schemaRef ds:uri="a8bb1055-017e-4eec-97da-04c1c2015f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9935081-EF37-4592-A4C5-6A5A602AF2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D155B7-A543-42D0-9D16-5BECD9DFA69D}">
  <ds:schemaRefs>
    <ds:schemaRef ds:uri="http://schemas.microsoft.com/office/2006/metadata/properties"/>
    <ds:schemaRef ds:uri="http://www.w3.org/XML/1998/namespace"/>
    <ds:schemaRef ds:uri="http://purl.org/dc/elements/1.1/"/>
    <ds:schemaRef ds:uri="4a5ab0c3-643f-425c-ad10-de3043e2e093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8bb1055-017e-4eec-97da-04c1c2015fa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298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Kievit Offc</vt:lpstr>
      <vt:lpstr>Stratum2 Medium</vt:lpstr>
      <vt:lpstr>Custom Design</vt:lpstr>
      <vt:lpstr>PowerPoint Presentation</vt:lpstr>
      <vt:lpstr>PowerPoint Presentation</vt:lpstr>
      <vt:lpstr>CIM Submission Deadlines</vt:lpstr>
      <vt:lpstr>DPO Academies</vt:lpstr>
      <vt:lpstr>Seeking Solutions</vt:lpstr>
      <vt:lpstr>Call to Action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Heather Nicole</dc:creator>
  <cp:lastModifiedBy>Calascibetta, Caitlin M</cp:lastModifiedBy>
  <cp:revision>2</cp:revision>
  <dcterms:created xsi:type="dcterms:W3CDTF">2019-10-07T20:57:28Z</dcterms:created>
  <dcterms:modified xsi:type="dcterms:W3CDTF">2024-06-13T17:36:51Z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0x01010020A83FFF25D50845B624AA39CE199130</vt:lpwstr>
  </property>
  <property fmtid="{D5CDD505-2E9C-101B-9397-08002B2CF9AE}" pid="3" name="MediaServiceImageTags">
    <vt:lpwstr/>
  </property>
</Properties>
</file>